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55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972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2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511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904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917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225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151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620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675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910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C414-04CB-412B-8224-4632B9623B72}" type="datetimeFigureOut">
              <a:rPr lang="hr-HR" smtClean="0"/>
              <a:t>22.3.2020.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453E-D107-4EA4-96B9-FA5D516A6D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154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Usmeno ponoviti množenje i dijeljenje brojem 2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1571612"/>
            <a:ext cx="4258816" cy="4554551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    Riješiti </a:t>
            </a:r>
            <a:r>
              <a:rPr lang="hr-HR" dirty="0" smtClean="0"/>
              <a:t>zadatke </a:t>
            </a:r>
            <a:r>
              <a:rPr lang="hr-HR" dirty="0" smtClean="0"/>
              <a:t>u </a:t>
            </a:r>
            <a:r>
              <a:rPr lang="hr-HR" dirty="0" smtClean="0"/>
              <a:t>radnoj bilježnici na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smtClean="0"/>
              <a:t> 33. </a:t>
            </a:r>
            <a:r>
              <a:rPr lang="hr-HR" dirty="0" smtClean="0"/>
              <a:t>str. </a:t>
            </a:r>
            <a:endParaRPr lang="hr-HR" dirty="0"/>
          </a:p>
        </p:txBody>
      </p:sp>
      <p:pic>
        <p:nvPicPr>
          <p:cNvPr id="5" name="Picture 4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928934"/>
            <a:ext cx="3427820" cy="278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8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Prikaz na zaslonu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Usmeno ponoviti množenje i dijeljenje brojem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Usmeno ponoviti množenje i dijeljenje brojem 2</dc:title>
  <dc:creator>Martina</dc:creator>
  <cp:lastModifiedBy>Martina</cp:lastModifiedBy>
  <cp:revision>2</cp:revision>
  <dcterms:created xsi:type="dcterms:W3CDTF">2020-03-22T15:29:46Z</dcterms:created>
  <dcterms:modified xsi:type="dcterms:W3CDTF">2020-03-22T20:22:55Z</dcterms:modified>
</cp:coreProperties>
</file>