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217D96-D653-4494-9781-0FEA8108976A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ACEC33-3E60-4B59-B922-8190AE6E04D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5637010" cy="5256584"/>
          </a:xfrm>
        </p:spPr>
        <p:txBody>
          <a:bodyPr>
            <a:normAutofit/>
          </a:bodyPr>
          <a:lstStyle/>
          <a:p>
            <a:r>
              <a:rPr lang="hr-HR" dirty="0" smtClean="0"/>
              <a:t>Kako zovemo brojeve u množenju?</a:t>
            </a:r>
          </a:p>
          <a:p>
            <a:r>
              <a:rPr lang="hr-HR" dirty="0" smtClean="0"/>
              <a:t>Kako zovemo brojeve u dijeljenju?</a:t>
            </a:r>
          </a:p>
          <a:p>
            <a:r>
              <a:rPr lang="hr-HR" dirty="0" smtClean="0"/>
              <a:t>( Ako se ne možeš sjetiti, odgovore potraži u bilježnici ili udžbeniku.)</a:t>
            </a:r>
          </a:p>
          <a:p>
            <a:r>
              <a:rPr lang="hr-HR" dirty="0" smtClean="0"/>
              <a:t>Koji je broj </a:t>
            </a:r>
            <a:r>
              <a:rPr lang="hr-HR" dirty="0" smtClean="0"/>
              <a:t>3 </a:t>
            </a:r>
            <a:r>
              <a:rPr lang="hr-HR" u="sng" dirty="0" smtClean="0"/>
              <a:t>puta veći </a:t>
            </a:r>
            <a:r>
              <a:rPr lang="hr-HR" dirty="0" smtClean="0"/>
              <a:t>od broja 6?</a:t>
            </a:r>
          </a:p>
          <a:p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dirty="0" smtClean="0"/>
              <a:t>18 </a:t>
            </a:r>
            <a:r>
              <a:rPr lang="hr-HR" dirty="0" smtClean="0"/>
              <a:t>( </a:t>
            </a:r>
            <a:r>
              <a:rPr lang="hr-HR" dirty="0" smtClean="0"/>
              <a:t>6·3=18 </a:t>
            </a:r>
            <a:r>
              <a:rPr lang="hr-HR" dirty="0" smtClean="0"/>
              <a:t>)</a:t>
            </a:r>
          </a:p>
          <a:p>
            <a:r>
              <a:rPr lang="hr-HR" dirty="0" smtClean="0"/>
              <a:t>Koji je broj </a:t>
            </a:r>
            <a:r>
              <a:rPr lang="hr-HR" dirty="0" smtClean="0"/>
              <a:t>3 </a:t>
            </a:r>
            <a:r>
              <a:rPr lang="hr-HR" u="sng" dirty="0" smtClean="0"/>
              <a:t>puta manji </a:t>
            </a:r>
            <a:r>
              <a:rPr lang="hr-HR" dirty="0" smtClean="0"/>
              <a:t>od broja </a:t>
            </a:r>
            <a:r>
              <a:rPr lang="hr-HR" dirty="0" smtClean="0"/>
              <a:t>21? </a:t>
            </a:r>
            <a:endParaRPr lang="hr-HR" dirty="0" smtClean="0"/>
          </a:p>
          <a:p>
            <a:r>
              <a:rPr lang="hr-HR" dirty="0"/>
              <a:t>	</a:t>
            </a:r>
            <a:r>
              <a:rPr lang="hr-HR" dirty="0" smtClean="0"/>
              <a:t>	7 ( </a:t>
            </a:r>
            <a:r>
              <a:rPr lang="hr-HR" dirty="0" smtClean="0"/>
              <a:t>21:3=7 </a:t>
            </a:r>
            <a:r>
              <a:rPr lang="hr-HR" dirty="0" smtClean="0"/>
              <a:t>)</a:t>
            </a:r>
          </a:p>
          <a:p>
            <a:r>
              <a:rPr lang="hr-HR" dirty="0" smtClean="0"/>
              <a:t>Koji je broj </a:t>
            </a:r>
            <a:r>
              <a:rPr lang="hr-HR" dirty="0" smtClean="0"/>
              <a:t>3 </a:t>
            </a:r>
            <a:r>
              <a:rPr lang="hr-HR" u="sng" dirty="0" smtClean="0"/>
              <a:t>puta veći </a:t>
            </a:r>
            <a:r>
              <a:rPr lang="hr-HR" dirty="0" smtClean="0"/>
              <a:t>od broja </a:t>
            </a:r>
            <a:r>
              <a:rPr lang="hr-HR" dirty="0" smtClean="0"/>
              <a:t>8?</a:t>
            </a:r>
            <a:endParaRPr lang="hr-HR" dirty="0" smtClean="0"/>
          </a:p>
          <a:p>
            <a:r>
              <a:rPr lang="hr-HR" dirty="0" smtClean="0"/>
              <a:t>		</a:t>
            </a:r>
            <a:r>
              <a:rPr lang="hr-HR" dirty="0" smtClean="0"/>
              <a:t>24 </a:t>
            </a:r>
            <a:r>
              <a:rPr lang="hr-HR" dirty="0" smtClean="0"/>
              <a:t>( </a:t>
            </a:r>
            <a:r>
              <a:rPr lang="hr-HR" dirty="0" smtClean="0"/>
              <a:t>8∙3=24 </a:t>
            </a:r>
            <a:r>
              <a:rPr lang="hr-HR" dirty="0" smtClean="0"/>
              <a:t>)</a:t>
            </a:r>
          </a:p>
          <a:p>
            <a:r>
              <a:rPr lang="hr-HR" dirty="0" smtClean="0"/>
              <a:t>Koji je broj </a:t>
            </a:r>
            <a:r>
              <a:rPr lang="hr-HR" dirty="0" smtClean="0"/>
              <a:t>3 </a:t>
            </a:r>
            <a:r>
              <a:rPr lang="hr-HR" u="sng" dirty="0" smtClean="0"/>
              <a:t>puta manji </a:t>
            </a:r>
            <a:r>
              <a:rPr lang="hr-HR" dirty="0" smtClean="0"/>
              <a:t>od broja </a:t>
            </a:r>
            <a:r>
              <a:rPr lang="hr-HR" dirty="0" smtClean="0"/>
              <a:t>15?</a:t>
            </a:r>
            <a:endParaRPr lang="hr-HR" dirty="0" smtClean="0"/>
          </a:p>
          <a:p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dirty="0" smtClean="0"/>
              <a:t>5 </a:t>
            </a:r>
            <a:r>
              <a:rPr lang="hr-HR" dirty="0" smtClean="0"/>
              <a:t>( </a:t>
            </a:r>
            <a:r>
              <a:rPr lang="hr-HR" dirty="0" smtClean="0"/>
              <a:t>15:3=5) 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hr-HR" sz="3600" dirty="0" smtClean="0"/>
              <a:t>Prisjeti se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78089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81844" y="203731"/>
            <a:ext cx="7412360" cy="890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j-ea"/>
              <a:cs typeface="+mj-cs"/>
            </a:endParaRPr>
          </a:p>
        </p:txBody>
      </p:sp>
      <p:sp>
        <p:nvSpPr>
          <p:cNvPr id="3" name="Podnaslov 2"/>
          <p:cNvSpPr txBox="1">
            <a:spLocks/>
          </p:cNvSpPr>
          <p:nvPr/>
        </p:nvSpPr>
        <p:spPr>
          <a:xfrm>
            <a:off x="2267744" y="1628800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Usmeno ponovi množenje i dijeljenje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brojevima 10, 2 i 3.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Riješi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preostale zadatke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u radnoj bilježnici na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35. str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8321"/>
            <a:ext cx="212090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69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</TotalTime>
  <Words>61</Words>
  <Application>Microsoft Office PowerPoint</Application>
  <PresentationFormat>Prikaz na zaslonu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Mlazno strujanje</vt:lpstr>
      <vt:lpstr>Prisjeti se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2</cp:revision>
  <dcterms:created xsi:type="dcterms:W3CDTF">2020-03-29T11:31:39Z</dcterms:created>
  <dcterms:modified xsi:type="dcterms:W3CDTF">2020-03-29T11:48:01Z</dcterms:modified>
</cp:coreProperties>
</file>