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59" r:id="rId7"/>
    <p:sldId id="260" r:id="rId8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E4D1-F369-4C3E-82E1-45CC77BFFE5B}" type="datetimeFigureOut">
              <a:rPr lang="sr-Latn-CS" smtClean="0"/>
              <a:t>29.3.2020.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BDDA1-A6DB-4FC5-89A4-607623F3FD8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E4D1-F369-4C3E-82E1-45CC77BFFE5B}" type="datetimeFigureOut">
              <a:rPr lang="sr-Latn-CS" smtClean="0"/>
              <a:t>29.3.2020.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BDDA1-A6DB-4FC5-89A4-607623F3FD8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E4D1-F369-4C3E-82E1-45CC77BFFE5B}" type="datetimeFigureOut">
              <a:rPr lang="sr-Latn-CS" smtClean="0"/>
              <a:t>29.3.2020.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BDDA1-A6DB-4FC5-89A4-607623F3FD8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E4D1-F369-4C3E-82E1-45CC77BFFE5B}" type="datetimeFigureOut">
              <a:rPr lang="sr-Latn-CS" smtClean="0"/>
              <a:t>29.3.2020.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BDDA1-A6DB-4FC5-89A4-607623F3FD8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E4D1-F369-4C3E-82E1-45CC77BFFE5B}" type="datetimeFigureOut">
              <a:rPr lang="sr-Latn-CS" smtClean="0"/>
              <a:t>29.3.2020.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BDDA1-A6DB-4FC5-89A4-607623F3FD8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E4D1-F369-4C3E-82E1-45CC77BFFE5B}" type="datetimeFigureOut">
              <a:rPr lang="sr-Latn-CS" smtClean="0"/>
              <a:t>29.3.2020.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BDDA1-A6DB-4FC5-89A4-607623F3FD8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E4D1-F369-4C3E-82E1-45CC77BFFE5B}" type="datetimeFigureOut">
              <a:rPr lang="sr-Latn-CS" smtClean="0"/>
              <a:t>29.3.2020.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BDDA1-A6DB-4FC5-89A4-607623F3FD8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E4D1-F369-4C3E-82E1-45CC77BFFE5B}" type="datetimeFigureOut">
              <a:rPr lang="sr-Latn-CS" smtClean="0"/>
              <a:t>29.3.2020.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BDDA1-A6DB-4FC5-89A4-607623F3FD8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E4D1-F369-4C3E-82E1-45CC77BFFE5B}" type="datetimeFigureOut">
              <a:rPr lang="sr-Latn-CS" smtClean="0"/>
              <a:t>29.3.2020.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BDDA1-A6DB-4FC5-89A4-607623F3FD8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E4D1-F369-4C3E-82E1-45CC77BFFE5B}" type="datetimeFigureOut">
              <a:rPr lang="sr-Latn-CS" smtClean="0"/>
              <a:t>29.3.2020.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BDDA1-A6DB-4FC5-89A4-607623F3FD8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E4D1-F369-4C3E-82E1-45CC77BFFE5B}" type="datetimeFigureOut">
              <a:rPr lang="sr-Latn-CS" smtClean="0"/>
              <a:t>29.3.2020.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BDDA1-A6DB-4FC5-89A4-607623F3FD8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3E4D1-F369-4C3E-82E1-45CC77BFFE5B}" type="datetimeFigureOut">
              <a:rPr lang="sr-Latn-CS" smtClean="0"/>
              <a:t>29.3.2020.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BDDA1-A6DB-4FC5-89A4-607623F3FD87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o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950" y="1946560"/>
            <a:ext cx="2786050" cy="4911439"/>
          </a:xfrm>
          <a:prstGeom prst="rect">
            <a:avLst/>
          </a:prstGeom>
        </p:spPr>
      </p:pic>
      <p:pic>
        <p:nvPicPr>
          <p:cNvPr id="10" name="Picture 9" descr="drv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21507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00364" y="2857496"/>
            <a:ext cx="3286180" cy="1184273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hr-HR" sz="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Lastavica se vraća kući</a:t>
            </a:r>
            <a:endParaRPr lang="hr-HR" sz="5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5984" y="4929198"/>
            <a:ext cx="4614850" cy="928694"/>
          </a:xfrm>
        </p:spPr>
        <p:txBody>
          <a:bodyPr/>
          <a:lstStyle/>
          <a:p>
            <a:r>
              <a:rPr lang="hr-HR" dirty="0" smtClean="0"/>
              <a:t>Ksenija Grozdanić</a:t>
            </a:r>
            <a:endParaRPr lang="hr-HR" dirty="0"/>
          </a:p>
        </p:txBody>
      </p:sp>
      <p:pic>
        <p:nvPicPr>
          <p:cNvPr id="6" name="Picture 5" descr="lastavica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868" y="0"/>
            <a:ext cx="1785950" cy="1797936"/>
          </a:xfrm>
          <a:prstGeom prst="rect">
            <a:avLst/>
          </a:prstGeom>
        </p:spPr>
      </p:pic>
      <p:pic>
        <p:nvPicPr>
          <p:cNvPr id="8" name="Picture 7" descr="su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5206" y="0"/>
            <a:ext cx="1714480" cy="171448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4810" y="1643050"/>
            <a:ext cx="4471990" cy="4483113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Pročitaj igrokaz</a:t>
            </a:r>
          </a:p>
          <a:p>
            <a:pPr>
              <a:buNone/>
            </a:pPr>
            <a:r>
              <a:rPr lang="hr-HR" dirty="0" smtClean="0"/>
              <a:t>“Lastavica se vraća kući”</a:t>
            </a:r>
          </a:p>
          <a:p>
            <a:pPr>
              <a:buNone/>
            </a:pPr>
            <a:r>
              <a:rPr lang="hr-HR" dirty="0" smtClean="0"/>
              <a:t>u udžbeniku na 96. i 97.</a:t>
            </a:r>
          </a:p>
          <a:p>
            <a:pPr>
              <a:buNone/>
            </a:pPr>
            <a:r>
              <a:rPr lang="hr-HR" dirty="0" smtClean="0"/>
              <a:t>stranici.</a:t>
            </a:r>
            <a:endParaRPr lang="hr-HR" dirty="0"/>
          </a:p>
        </p:txBody>
      </p:sp>
      <p:pic>
        <p:nvPicPr>
          <p:cNvPr id="4" name="Picture 3" descr="sova učitel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3143248"/>
            <a:ext cx="3570696" cy="29057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hr-HR" dirty="0" smtClean="0"/>
              <a:t>Je li ti se svidio igrokaz?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hr-HR" i="1" dirty="0" smtClean="0"/>
              <a:t>Usmeno odgovori na pitanja:</a:t>
            </a:r>
          </a:p>
          <a:p>
            <a:pPr>
              <a:buNone/>
            </a:pPr>
            <a:endParaRPr lang="hr-HR" i="1" dirty="0" smtClean="0"/>
          </a:p>
          <a:p>
            <a:r>
              <a:rPr lang="hr-HR" i="1" dirty="0" smtClean="0"/>
              <a:t>Gdje </a:t>
            </a:r>
            <a:r>
              <a:rPr lang="hr-HR" i="1" dirty="0"/>
              <a:t>lastavica boravi zimi?</a:t>
            </a:r>
            <a:endParaRPr lang="hr-HR" dirty="0"/>
          </a:p>
          <a:p>
            <a:r>
              <a:rPr lang="hr-HR" i="1" dirty="0"/>
              <a:t>S kim lastavica razgovara u igrokazu?</a:t>
            </a:r>
            <a:endParaRPr lang="hr-HR" dirty="0"/>
          </a:p>
          <a:p>
            <a:r>
              <a:rPr lang="hr-HR" i="1" dirty="0"/>
              <a:t>Što znaš o noju? Opiši ga.</a:t>
            </a:r>
            <a:endParaRPr lang="hr-HR" dirty="0"/>
          </a:p>
          <a:p>
            <a:r>
              <a:rPr lang="hr-HR" i="1" dirty="0"/>
              <a:t>Zašto je noju žao što se lastavica sprema na put?</a:t>
            </a:r>
            <a:endParaRPr lang="hr-HR" dirty="0"/>
          </a:p>
          <a:p>
            <a:r>
              <a:rPr lang="hr-HR" i="1" dirty="0"/>
              <a:t>Koja je zemlja lastavičina domovina?</a:t>
            </a:r>
            <a:endParaRPr lang="hr-HR" dirty="0"/>
          </a:p>
          <a:p>
            <a:r>
              <a:rPr lang="hr-HR" i="1" dirty="0"/>
              <a:t>Pročitaj što se u ožujku događa u lastavičinoj domovini.</a:t>
            </a:r>
            <a:endParaRPr lang="hr-HR" dirty="0"/>
          </a:p>
          <a:p>
            <a:r>
              <a:rPr lang="hr-HR" i="1" dirty="0"/>
              <a:t>Što se u ožujku </a:t>
            </a:r>
            <a:r>
              <a:rPr lang="hr-HR" i="1" dirty="0" smtClean="0"/>
              <a:t>događa s prirodom </a:t>
            </a:r>
            <a:r>
              <a:rPr lang="hr-HR" i="1" dirty="0"/>
              <a:t>u tvome zavičaju?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N</a:t>
            </a:r>
            <a:r>
              <a:rPr lang="hr-HR" dirty="0" smtClean="0"/>
              <a:t>epoznate riječi: </a:t>
            </a:r>
            <a:endParaRPr lang="hr-HR" dirty="0"/>
          </a:p>
        </p:txBody>
      </p:sp>
      <p:pic>
        <p:nvPicPr>
          <p:cNvPr id="4" name="Content Placeholder 3" descr="nepoznat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00430" y="1571612"/>
            <a:ext cx="4925759" cy="4525963"/>
          </a:xfrm>
        </p:spPr>
      </p:pic>
      <p:pic>
        <p:nvPicPr>
          <p:cNvPr id="5" name="Picture 4" descr="sova učitel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3929066"/>
            <a:ext cx="2284812" cy="18593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Pročitali smo književno </a:t>
            </a:r>
            <a:r>
              <a:rPr lang="hr-HR" dirty="0"/>
              <a:t>djelo </a:t>
            </a:r>
            <a:r>
              <a:rPr lang="hr-HR" b="1" dirty="0"/>
              <a:t>igrokaz</a:t>
            </a:r>
            <a:r>
              <a:rPr lang="hr-HR" dirty="0"/>
              <a:t> </a:t>
            </a:r>
            <a:r>
              <a:rPr lang="hr-HR" dirty="0" smtClean="0"/>
              <a:t>.</a:t>
            </a:r>
          </a:p>
          <a:p>
            <a:pPr>
              <a:buNone/>
            </a:pPr>
            <a:r>
              <a:rPr lang="hr-HR" dirty="0" smtClean="0"/>
              <a:t>Igrokaz je namijenjen izvođenju na </a:t>
            </a:r>
            <a:r>
              <a:rPr lang="hr-HR" b="1" dirty="0" smtClean="0"/>
              <a:t>pozornici.</a:t>
            </a:r>
            <a:endParaRPr lang="hr-HR" b="1" dirty="0"/>
          </a:p>
          <a:p>
            <a:pPr>
              <a:buNone/>
            </a:pPr>
            <a:r>
              <a:rPr lang="hr-HR" dirty="0" smtClean="0"/>
              <a:t>U igrokazu </a:t>
            </a:r>
            <a:r>
              <a:rPr lang="hr-HR" b="1" dirty="0" smtClean="0"/>
              <a:t>glumci</a:t>
            </a:r>
            <a:r>
              <a:rPr lang="hr-HR" dirty="0" smtClean="0"/>
              <a:t> glume </a:t>
            </a:r>
            <a:r>
              <a:rPr lang="hr-HR" b="1" dirty="0" smtClean="0"/>
              <a:t>uloge</a:t>
            </a:r>
            <a:r>
              <a:rPr lang="hr-HR" dirty="0" smtClean="0"/>
              <a:t> pojedinih likova,</a:t>
            </a:r>
          </a:p>
          <a:p>
            <a:pPr>
              <a:buNone/>
            </a:pPr>
            <a:r>
              <a:rPr lang="hr-HR" dirty="0" smtClean="0"/>
              <a:t>a </a:t>
            </a:r>
            <a:r>
              <a:rPr lang="hr-HR" b="1" dirty="0" smtClean="0"/>
              <a:t>gledatelji</a:t>
            </a:r>
            <a:r>
              <a:rPr lang="hr-HR" dirty="0" smtClean="0"/>
              <a:t> gledaju igrokaz iz </a:t>
            </a:r>
            <a:r>
              <a:rPr lang="hr-HR" b="1" dirty="0" smtClean="0"/>
              <a:t>gledališta.</a:t>
            </a:r>
          </a:p>
          <a:p>
            <a:pPr>
              <a:buNone/>
            </a:pPr>
            <a:r>
              <a:rPr lang="hr-HR" dirty="0" smtClean="0"/>
              <a:t>Likovi u ovom igrokazu su:</a:t>
            </a:r>
          </a:p>
        </p:txBody>
      </p:sp>
      <p:pic>
        <p:nvPicPr>
          <p:cNvPr id="4" name="Picture 3" descr="no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3286124"/>
            <a:ext cx="2121408" cy="3011424"/>
          </a:xfrm>
          <a:prstGeom prst="rect">
            <a:avLst/>
          </a:prstGeom>
        </p:spPr>
      </p:pic>
      <p:pic>
        <p:nvPicPr>
          <p:cNvPr id="5" name="Picture 4" descr="lastavica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4546" y="3929066"/>
            <a:ext cx="1917772" cy="19306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Zapiši u bilježnicu:</a:t>
            </a:r>
            <a:endParaRPr lang="hr-HR" dirty="0"/>
          </a:p>
        </p:txBody>
      </p:sp>
      <p:sp>
        <p:nvSpPr>
          <p:cNvPr id="4" name="Rounded Rectangle 3"/>
          <p:cNvSpPr/>
          <p:nvPr/>
        </p:nvSpPr>
        <p:spPr>
          <a:xfrm>
            <a:off x="285720" y="1428736"/>
            <a:ext cx="8429684" cy="500066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28597" y="2000240"/>
            <a:ext cx="8286808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3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Lastavica se vraća kući</a:t>
            </a:r>
            <a:endParaRPr kumimoji="0" lang="hr-HR" sz="3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3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                   Ksenija Grozdanić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3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r-HR" sz="3000" dirty="0" smtClean="0">
                <a:solidFill>
                  <a:schemeClr val="bg1"/>
                </a:solidFill>
                <a:latin typeface="+mj-lt"/>
                <a:ea typeface="Times New Roman" pitchFamily="18" charset="0"/>
                <a:cs typeface="Arial" pitchFamily="34" charset="0"/>
              </a:rPr>
              <a:t>- i</a:t>
            </a:r>
            <a:r>
              <a:rPr kumimoji="0" lang="hr-HR" sz="3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grokaz je predstava za djecu</a:t>
            </a:r>
            <a:endParaRPr kumimoji="0" lang="hr-HR" sz="3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r-HR" sz="3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- likovi: lastavica i noj</a:t>
            </a:r>
            <a:endParaRPr kumimoji="0" lang="hr-HR" sz="3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hr-HR" sz="3000" dirty="0" smtClean="0">
                <a:solidFill>
                  <a:schemeClr val="bg1"/>
                </a:solidFill>
                <a:latin typeface="+mj-lt"/>
                <a:ea typeface="Times New Roman" pitchFamily="18" charset="0"/>
                <a:cs typeface="Arial" pitchFamily="34" charset="0"/>
              </a:rPr>
              <a:t> l</a:t>
            </a:r>
            <a:r>
              <a:rPr kumimoji="0" lang="hr-HR" sz="3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ikove iz igrokaza glume glumci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hr-HR" sz="3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to su njihove uloge</a:t>
            </a:r>
            <a:endParaRPr kumimoji="0" lang="hr-HR" sz="3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Domaća zadaća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4810" y="1785926"/>
            <a:ext cx="4471990" cy="4340237"/>
          </a:xfrm>
        </p:spPr>
        <p:txBody>
          <a:bodyPr/>
          <a:lstStyle/>
          <a:p>
            <a:r>
              <a:rPr lang="hr-HR" dirty="0" smtClean="0"/>
              <a:t>Napiši pet pitanja koja bi postavio/postavila lastavici o njezinu putovanju u toplije krajeve. </a:t>
            </a:r>
          </a:p>
          <a:p>
            <a:endParaRPr lang="hr-HR" dirty="0"/>
          </a:p>
          <a:p>
            <a:r>
              <a:rPr lang="hr-HR" dirty="0" smtClean="0"/>
              <a:t>Koristi se riječcom li.</a:t>
            </a:r>
            <a:endParaRPr lang="hr-HR" dirty="0"/>
          </a:p>
        </p:txBody>
      </p:sp>
      <p:pic>
        <p:nvPicPr>
          <p:cNvPr id="4" name="Picture 3" descr="sova učitel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3143248"/>
            <a:ext cx="3284944" cy="26732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186</Words>
  <Application>Microsoft Office PowerPoint</Application>
  <PresentationFormat>Prikaz na zaslonu (4:3)</PresentationFormat>
  <Paragraphs>34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8" baseType="lpstr">
      <vt:lpstr>Office Theme</vt:lpstr>
      <vt:lpstr>Lastavica se vraća kući</vt:lpstr>
      <vt:lpstr>PowerPointova prezentacija</vt:lpstr>
      <vt:lpstr>Je li ti se svidio igrokaz?</vt:lpstr>
      <vt:lpstr>Nepoznate riječi: </vt:lpstr>
      <vt:lpstr>PowerPointova prezentacija</vt:lpstr>
      <vt:lpstr>Zapiši u bilježnicu:</vt:lpstr>
      <vt:lpstr>Domaća zadaća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Lastavica se vraća kući</dc:title>
  <dc:creator>Goran Babić</dc:creator>
  <cp:lastModifiedBy>Martina</cp:lastModifiedBy>
  <cp:revision>6</cp:revision>
  <dcterms:created xsi:type="dcterms:W3CDTF">2020-03-27T20:34:49Z</dcterms:created>
  <dcterms:modified xsi:type="dcterms:W3CDTF">2020-03-29T17:48:51Z</dcterms:modified>
</cp:coreProperties>
</file>