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BC37-A24E-4BE0-8C55-EA9F071D221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6949-05A2-41E5-9CCB-FE6E7BDEE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473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BC37-A24E-4BE0-8C55-EA9F071D221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6949-05A2-41E5-9CCB-FE6E7BDEE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59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BC37-A24E-4BE0-8C55-EA9F071D221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6949-05A2-41E5-9CCB-FE6E7BDEE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55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BC37-A24E-4BE0-8C55-EA9F071D221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6949-05A2-41E5-9CCB-FE6E7BDEE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146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BC37-A24E-4BE0-8C55-EA9F071D221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6949-05A2-41E5-9CCB-FE6E7BDEE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54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BC37-A24E-4BE0-8C55-EA9F071D221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6949-05A2-41E5-9CCB-FE6E7BDEE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982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BC37-A24E-4BE0-8C55-EA9F071D221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6949-05A2-41E5-9CCB-FE6E7BDEE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422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BC37-A24E-4BE0-8C55-EA9F071D221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6949-05A2-41E5-9CCB-FE6E7BDEE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678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BC37-A24E-4BE0-8C55-EA9F071D221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6949-05A2-41E5-9CCB-FE6E7BDEE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661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BC37-A24E-4BE0-8C55-EA9F071D221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6949-05A2-41E5-9CCB-FE6E7BDEE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386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BC37-A24E-4BE0-8C55-EA9F071D221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E6949-05A2-41E5-9CCB-FE6E7BDEE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027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ABC37-A24E-4BE0-8C55-EA9F071D221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E6949-05A2-41E5-9CCB-FE6E7BDEE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987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3600" dirty="0" smtClean="0"/>
              <a:t>Usmeno ponoviti množenje i dijeljenje brojevima 2, 10 i 3.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571612"/>
            <a:ext cx="4258816" cy="4554551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   Riješiti preostale zadatke u radnoj bilježnici na 36. str. </a:t>
            </a:r>
            <a:endParaRPr lang="hr-HR" dirty="0"/>
          </a:p>
        </p:txBody>
      </p:sp>
      <p:pic>
        <p:nvPicPr>
          <p:cNvPr id="5" name="Picture 4" descr="sova učitel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928934"/>
            <a:ext cx="3427820" cy="278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1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Prikaz na zaslonu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Usmeno ponoviti množenje i dijeljenje brojevima 2, 10 i 3.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Usmeno ponoviti množenje i dijeljenje brojevima 2, 10 i 3.</dc:title>
  <dc:creator>Martina</dc:creator>
  <cp:lastModifiedBy>Martina</cp:lastModifiedBy>
  <cp:revision>2</cp:revision>
  <dcterms:created xsi:type="dcterms:W3CDTF">2020-03-29T11:26:46Z</dcterms:created>
  <dcterms:modified xsi:type="dcterms:W3CDTF">2020-04-01T19:03:34Z</dcterms:modified>
</cp:coreProperties>
</file>