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19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962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65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389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163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137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316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05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81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577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2FCD-A773-4CB7-9F0C-405518BF43D5}" type="datetimeFigureOut">
              <a:rPr lang="hr-HR" smtClean="0"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11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87" y="4437112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niOkvir 1"/>
          <p:cNvSpPr txBox="1"/>
          <p:nvPr/>
        </p:nvSpPr>
        <p:spPr>
          <a:xfrm>
            <a:off x="2590025" y="528350"/>
            <a:ext cx="60486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Upute za rad</a:t>
            </a:r>
          </a:p>
          <a:p>
            <a:endParaRPr lang="hr-H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Ako zadatke s listića prepisuješ u bilježnicu, ne trebaš prepisivati zadatke riječima, već samo pišeš redni broj zadatka, račun i odgovor.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u="sng" dirty="0" smtClean="0"/>
              <a:t>Trudi </a:t>
            </a:r>
            <a:r>
              <a:rPr lang="hr-HR" sz="2400" u="sng" dirty="0" smtClean="0"/>
              <a:t>se pisati uredno.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Zamoli roditelje da mi pošalju fotografije riješenog listića</a:t>
            </a:r>
            <a:r>
              <a:rPr lang="hr-HR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Ovaj radni listić je za ocjenu.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9431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49</Words>
  <Application>Microsoft Office PowerPoint</Application>
  <PresentationFormat>Prikaz na zaslonu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6</cp:revision>
  <dcterms:created xsi:type="dcterms:W3CDTF">2020-04-04T12:33:46Z</dcterms:created>
  <dcterms:modified xsi:type="dcterms:W3CDTF">2020-04-26T17:01:37Z</dcterms:modified>
</cp:coreProperties>
</file>