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995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415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15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620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667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330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083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731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86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142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250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FF74-48DA-4388-992F-2F9B235D304F}" type="datetimeFigureOut">
              <a:rPr lang="hr-HR" smtClean="0"/>
              <a:t>29.4.2020.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E5C0-0BAE-4F20-9FCF-584F5F51F1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10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417671" y="476672"/>
            <a:ext cx="51125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r-HR" altLang="sr-Latn-R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48365A"/>
                </a:solidFill>
                <a:effectLst/>
                <a:uLnTx/>
                <a:uFillTx/>
                <a:ea typeface="+mj-ea"/>
                <a:cs typeface="+mj-cs"/>
              </a:rPr>
              <a:t>Pažljivo pročitaj tekst na idućem slajdu.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hr-HR" sz="3200" kern="0" dirty="0" smtClean="0">
                <a:solidFill>
                  <a:srgbClr val="48365A"/>
                </a:solidFill>
                <a:ea typeface="+mj-ea"/>
                <a:cs typeface="+mj-cs"/>
              </a:rPr>
              <a:t>Tekst prepiši u bilježnicu pisanim slovima pazeći na veliko početno slovo.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r-H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48365A"/>
                </a:solidFill>
                <a:effectLst/>
                <a:uLnTx/>
                <a:uFillTx/>
                <a:ea typeface="+mj-ea"/>
                <a:cs typeface="+mj-cs"/>
              </a:rPr>
              <a:t>Zamoli roditelje da mi pošalju fotografiju tvoga uratka.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hr-HR" sz="3200" kern="0" dirty="0" smtClean="0">
                <a:solidFill>
                  <a:srgbClr val="48365A"/>
                </a:solidFill>
                <a:ea typeface="+mj-ea"/>
                <a:cs typeface="+mj-cs"/>
              </a:rPr>
              <a:t>Ovaj zadatak je za ocjenu.</a:t>
            </a:r>
            <a:endParaRPr kumimoji="0" lang="hr-HR" sz="3200" b="0" i="0" u="none" strike="noStrike" kern="0" cap="none" spc="0" normalizeH="0" baseline="0" noProof="0" dirty="0" smtClean="0">
              <a:ln>
                <a:noFill/>
              </a:ln>
              <a:solidFill>
                <a:srgbClr val="48365A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hr-HR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89040"/>
            <a:ext cx="26400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02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67544" y="332656"/>
            <a:ext cx="72008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hr-HR" sz="2400" dirty="0" smtClean="0">
                <a:solidFill>
                  <a:srgbClr val="000000"/>
                </a:solidFill>
                <a:effectLst/>
                <a:latin typeface="Arial Nova Light"/>
                <a:ea typeface="Times New Roman"/>
                <a:cs typeface="Arial"/>
              </a:rPr>
              <a:t>ANA SE PREZIVA MARIĆ. ZA LJETNE PRAZNIKE OTPUTOVAT </a:t>
            </a:r>
            <a:r>
              <a:rPr lang="hr-HR" sz="2400" smtClean="0">
                <a:solidFill>
                  <a:srgbClr val="000000"/>
                </a:solidFill>
                <a:effectLst/>
                <a:latin typeface="Arial Nova Light"/>
                <a:ea typeface="Times New Roman"/>
                <a:cs typeface="Arial"/>
              </a:rPr>
              <a:t>ĆE </a:t>
            </a:r>
            <a:r>
              <a:rPr lang="hr-HR" sz="2400" smtClean="0">
                <a:solidFill>
                  <a:srgbClr val="000000"/>
                </a:solidFill>
                <a:effectLst/>
                <a:latin typeface="Arial Nova Light"/>
                <a:ea typeface="Times New Roman"/>
                <a:cs typeface="Arial"/>
              </a:rPr>
              <a:t>BAKI </a:t>
            </a:r>
            <a:r>
              <a:rPr lang="hr-HR" sz="2400" dirty="0" smtClean="0">
                <a:solidFill>
                  <a:srgbClr val="000000"/>
                </a:solidFill>
                <a:effectLst/>
                <a:latin typeface="Arial Nova Light"/>
                <a:ea typeface="Times New Roman"/>
                <a:cs typeface="Arial"/>
              </a:rPr>
              <a:t>U OGULIN. BAKA STANUJE U ULICI VLADIMIRA NAZORA. ANA ĆE POSLATI RAZGLEDNICU NAJBOLJOJ PRIJATELJICI PAULI KUZMANIĆ KOJA ŽIVI U BELOM MANASTIRU. PAULINA TETA  POZIVA ANU DA DOĐE U OSIJEK. ANA SE NE SJEĆA  IMENA ULICE, ALI ZNA DA STANUJE BLIZU TRGA ANTE STARČEVIĆA. ONA ĆE RADO POSJETITI TETU JER JE ZA PROŠLIH PRAZNIKA ONDJE UPOZNALA DVOJICU PRIJATELJA, FRANU LOVRIĆA I ANTU IVEKOVIĆA.</a:t>
            </a:r>
            <a:endParaRPr lang="hr-HR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085184"/>
            <a:ext cx="3580259" cy="1602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7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115</Words>
  <Application>Microsoft Office PowerPoint</Application>
  <PresentationFormat>Prikaz na zaslonu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Tema sustava Office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3</cp:revision>
  <dcterms:created xsi:type="dcterms:W3CDTF">2020-04-25T19:43:38Z</dcterms:created>
  <dcterms:modified xsi:type="dcterms:W3CDTF">2020-04-29T12:19:19Z</dcterms:modified>
</cp:coreProperties>
</file>