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297D0D-323A-41BC-BC75-580274198ECB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E7CDF6B-0903-4F31-AB97-092361AC6D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7D0D-323A-41BC-BC75-580274198ECB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F6B-0903-4F31-AB97-092361AC6D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7D0D-323A-41BC-BC75-580274198ECB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F6B-0903-4F31-AB97-092361AC6D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7D0D-323A-41BC-BC75-580274198ECB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F6B-0903-4F31-AB97-092361AC6D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7D0D-323A-41BC-BC75-580274198ECB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F6B-0903-4F31-AB97-092361AC6D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7D0D-323A-41BC-BC75-580274198ECB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F6B-0903-4F31-AB97-092361AC6DC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7D0D-323A-41BC-BC75-580274198ECB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F6B-0903-4F31-AB97-092361AC6DC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7D0D-323A-41BC-BC75-580274198ECB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F6B-0903-4F31-AB97-092361AC6D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7D0D-323A-41BC-BC75-580274198ECB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F6B-0903-4F31-AB97-092361AC6D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297D0D-323A-41BC-BC75-580274198ECB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E7CDF6B-0903-4F31-AB97-092361AC6D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297D0D-323A-41BC-BC75-580274198ECB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E7CDF6B-0903-4F31-AB97-092361AC6D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297D0D-323A-41BC-BC75-580274198ECB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E7CDF6B-0903-4F31-AB97-092361AC6DC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3789040"/>
            <a:ext cx="140775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200" b="1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latin typeface="Calibri"/>
              </a:rPr>
              <a:t>30 </a:t>
            </a:r>
            <a:r>
              <a:rPr lang="hr-HR" sz="3200" b="1" dirty="0">
                <a:ln w="10541" cmpd="sng">
                  <a:noFill/>
                  <a:prstDash val="solid"/>
                </a:ln>
                <a:solidFill>
                  <a:prstClr val="black"/>
                </a:solidFill>
                <a:latin typeface="Calibri"/>
              </a:rPr>
              <a:t>: </a:t>
            </a:r>
            <a:r>
              <a:rPr lang="hr-HR" sz="3200" b="1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latin typeface="Calibri"/>
              </a:rPr>
              <a:t>5 </a:t>
            </a:r>
            <a:r>
              <a:rPr lang="hr-HR" sz="3200" b="1" dirty="0">
                <a:ln w="10541" cmpd="sng">
                  <a:noFill/>
                  <a:prstDash val="solid"/>
                </a:ln>
                <a:solidFill>
                  <a:prstClr val="black"/>
                </a:solidFill>
                <a:latin typeface="Calibri"/>
              </a:rPr>
              <a:t>=</a:t>
            </a:r>
          </a:p>
        </p:txBody>
      </p:sp>
      <p:sp>
        <p:nvSpPr>
          <p:cNvPr id="3" name="TextBox 6"/>
          <p:cNvSpPr txBox="1"/>
          <p:nvPr/>
        </p:nvSpPr>
        <p:spPr>
          <a:xfrm>
            <a:off x="4628973" y="3805030"/>
            <a:ext cx="39305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3200" b="1" dirty="0">
                <a:ln w="10541" cmpd="sng">
                  <a:noFill/>
                  <a:prstDash val="solid"/>
                </a:ln>
                <a:solidFill>
                  <a:prstClr val="black"/>
                </a:solidFill>
                <a:latin typeface="Calibri"/>
              </a:rPr>
              <a:t>6</a:t>
            </a:r>
          </a:p>
        </p:txBody>
      </p:sp>
      <p:sp>
        <p:nvSpPr>
          <p:cNvPr id="5" name="TextBox 250"/>
          <p:cNvSpPr txBox="1"/>
          <p:nvPr/>
        </p:nvSpPr>
        <p:spPr>
          <a:xfrm>
            <a:off x="3419872" y="1412776"/>
            <a:ext cx="51684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kumimoji="0" lang="hr-HR" sz="3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∙ </a:t>
            </a:r>
            <a:r>
              <a:rPr kumimoji="0" lang="hr-HR" sz="32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kumimoji="0" lang="hr-HR" sz="3200" b="1" i="0" u="none" strike="noStrike" kern="0" cap="none" spc="0" normalizeH="0" baseline="0" noProof="0" dirty="0">
                <a:ln w="10541" cmpd="sng">
                  <a:noFill/>
                  <a:prstDash val="solid"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kumimoji="0" lang="hr-HR" sz="3200" b="1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kumimoji="0" lang="hr-HR" sz="3200" b="1" i="0" u="none" strike="noStrike" kern="0" cap="none" spc="0" normalizeH="0" baseline="0" noProof="0" dirty="0">
              <a:ln w="10541" cmpd="sng">
                <a:noFill/>
                <a:prstDash val="solid"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1470090" y="96665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Zapiši u bilježnicu:</a:t>
            </a:r>
            <a:endParaRPr lang="hr-HR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1045212" y="2188982"/>
            <a:ext cx="1872208" cy="52322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prvi faktor</a:t>
            </a:r>
            <a:endParaRPr lang="hr-HR" sz="28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3419872" y="2570735"/>
            <a:ext cx="2302652" cy="52322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drugi faktor</a:t>
            </a:r>
            <a:endParaRPr lang="hr-HR" sz="28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6004108" y="2141921"/>
            <a:ext cx="1872208" cy="95410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umnožak ili produkt</a:t>
            </a:r>
            <a:endParaRPr lang="hr-HR" sz="2800" dirty="0"/>
          </a:p>
        </p:txBody>
      </p:sp>
      <p:sp>
        <p:nvSpPr>
          <p:cNvPr id="10" name="TekstniOkvir 9"/>
          <p:cNvSpPr txBox="1"/>
          <p:nvPr/>
        </p:nvSpPr>
        <p:spPr>
          <a:xfrm>
            <a:off x="995915" y="4373815"/>
            <a:ext cx="1872208" cy="52322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djeljenik</a:t>
            </a:r>
            <a:endParaRPr lang="hr-HR" sz="2800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3275856" y="5023554"/>
            <a:ext cx="1872208" cy="52322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djelitelj</a:t>
            </a:r>
            <a:endParaRPr lang="hr-HR" sz="2800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5722524" y="4509120"/>
            <a:ext cx="1872208" cy="52322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količnik</a:t>
            </a:r>
            <a:endParaRPr lang="hr-HR" sz="2800" dirty="0"/>
          </a:p>
        </p:txBody>
      </p:sp>
      <p:cxnSp>
        <p:nvCxnSpPr>
          <p:cNvPr id="14" name="Ravni poveznik sa strelicom 13"/>
          <p:cNvCxnSpPr>
            <a:stCxn id="5" idx="1"/>
          </p:cNvCxnSpPr>
          <p:nvPr/>
        </p:nvCxnSpPr>
        <p:spPr>
          <a:xfrm flipH="1">
            <a:off x="2339752" y="1705164"/>
            <a:ext cx="1080120" cy="43675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sa strelicom 14"/>
          <p:cNvCxnSpPr/>
          <p:nvPr/>
        </p:nvCxnSpPr>
        <p:spPr>
          <a:xfrm>
            <a:off x="5292080" y="1705164"/>
            <a:ext cx="1224136" cy="29238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>
            <a:off x="4152319" y="1965069"/>
            <a:ext cx="0" cy="52705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sa strelicom 16"/>
          <p:cNvCxnSpPr/>
          <p:nvPr/>
        </p:nvCxnSpPr>
        <p:spPr>
          <a:xfrm>
            <a:off x="5154512" y="4097418"/>
            <a:ext cx="849596" cy="27639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sa strelicom 17"/>
          <p:cNvCxnSpPr>
            <a:endCxn id="11" idx="0"/>
          </p:cNvCxnSpPr>
          <p:nvPr/>
        </p:nvCxnSpPr>
        <p:spPr>
          <a:xfrm>
            <a:off x="4211960" y="4352801"/>
            <a:ext cx="0" cy="670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sa strelicom 18"/>
          <p:cNvCxnSpPr>
            <a:stCxn id="2" idx="1"/>
          </p:cNvCxnSpPr>
          <p:nvPr/>
        </p:nvCxnSpPr>
        <p:spPr>
          <a:xfrm flipH="1">
            <a:off x="1788004" y="4081428"/>
            <a:ext cx="1487852" cy="29238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6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403648" y="1196752"/>
            <a:ext cx="67687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hr-HR" sz="3200" dirty="0" smtClean="0"/>
              <a:t>Ponovi množenje i dijeljenje brojem 5.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r-HR" sz="3200" dirty="0" smtClean="0"/>
              <a:t>Riješi zadatke u udžbeniku na 61. stranici.</a:t>
            </a:r>
            <a:endParaRPr lang="hr-HR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01" y="3717032"/>
            <a:ext cx="2016224" cy="164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6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ibadača">
  <a:themeElements>
    <a:clrScheme name="Pribadač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ribadač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ibadač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51</TotalTime>
  <Words>40</Words>
  <Application>Microsoft Office PowerPoint</Application>
  <PresentationFormat>Prikaz na zaslonu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Pribadača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3</cp:revision>
  <dcterms:created xsi:type="dcterms:W3CDTF">2020-05-04T13:13:33Z</dcterms:created>
  <dcterms:modified xsi:type="dcterms:W3CDTF">2020-05-04T14:04:40Z</dcterms:modified>
</cp:coreProperties>
</file>