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4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F53D6-4DD9-421F-BB85-BDFF147F5CFE}" type="datetimeFigureOut">
              <a:rPr lang="sr-Latn-CS" smtClean="0"/>
              <a:pPr/>
              <a:t>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B863C-A640-4332-BE7F-F8EB81C0ED0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275" y="0"/>
            <a:ext cx="580072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8903">
            <a:off x="321272" y="3721812"/>
            <a:ext cx="2289646" cy="282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357686" y="571480"/>
            <a:ext cx="171451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Ksenija Grozdanić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12" y="285728"/>
            <a:ext cx="235745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Tko je ukrao mamino srce</a:t>
            </a:r>
            <a:br>
              <a:rPr kumimoji="0" lang="hr-HR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r-H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-1107312" y="1107258"/>
            <a:ext cx="6858000" cy="4643438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786322"/>
            <a:ext cx="7715304" cy="1928826"/>
          </a:xfrm>
        </p:spPr>
        <p:txBody>
          <a:bodyPr>
            <a:normAutofit/>
          </a:bodyPr>
          <a:lstStyle/>
          <a:p>
            <a:pPr algn="l"/>
            <a:r>
              <a:rPr lang="hr-HR" sz="3000" dirty="0" smtClean="0"/>
              <a:t>Pročitaj igrokaz “Tko je ukrao mamino srce” u udžbeniku na 126. i 127. stranici.</a:t>
            </a:r>
            <a:endParaRPr lang="hr-HR" sz="3000" dirty="0"/>
          </a:p>
        </p:txBody>
      </p:sp>
      <p:pic>
        <p:nvPicPr>
          <p:cNvPr id="6" name="Content Placeholder 5" descr="IMG_0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85728"/>
            <a:ext cx="6365615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 li ti se svidio igrokaz?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Jesi li uočio/uočila neku nepoznatu riječ?</a:t>
            </a:r>
          </a:p>
          <a:p>
            <a:pPr>
              <a:buNone/>
            </a:pPr>
            <a:r>
              <a:rPr lang="hr-HR" dirty="0" smtClean="0"/>
              <a:t>Pažljivo pročitaj nepoznate riječi.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Picture 4" descr="IMG_05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906498"/>
            <a:ext cx="5715008" cy="347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Usmeno odgovori na pitanja: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r>
              <a:rPr lang="hr-HR" sz="2400" i="1" dirty="0"/>
              <a:t>Kako je zamišljen izgled pozornice za ovaj igrokaz</a:t>
            </a:r>
            <a:r>
              <a:rPr lang="hr-HR" sz="2400" i="1" dirty="0" smtClean="0"/>
              <a:t>?</a:t>
            </a:r>
          </a:p>
          <a:p>
            <a:r>
              <a:rPr lang="hr-HR" sz="2400" i="1" dirty="0" smtClean="0"/>
              <a:t> </a:t>
            </a:r>
            <a:r>
              <a:rPr lang="hr-HR" sz="2400" i="1" dirty="0"/>
              <a:t>Zašto je dječak nazvao policajca? </a:t>
            </a:r>
            <a:endParaRPr lang="hr-HR" sz="2400" i="1" dirty="0" smtClean="0"/>
          </a:p>
          <a:p>
            <a:r>
              <a:rPr lang="hr-HR" sz="2400" i="1" dirty="0" smtClean="0"/>
              <a:t>Pročitaj </a:t>
            </a:r>
            <a:r>
              <a:rPr lang="hr-HR" sz="2400" i="1" dirty="0"/>
              <a:t>kada se dogodila krađa? </a:t>
            </a:r>
            <a:endParaRPr lang="hr-HR" sz="2400" i="1" dirty="0" smtClean="0"/>
          </a:p>
          <a:p>
            <a:r>
              <a:rPr lang="hr-HR" sz="2400" i="1" dirty="0" smtClean="0"/>
              <a:t>Opiši </a:t>
            </a:r>
            <a:r>
              <a:rPr lang="hr-HR" sz="2400" i="1" dirty="0"/>
              <a:t>kako je kradljivac izgledao. </a:t>
            </a:r>
            <a:endParaRPr lang="hr-HR" sz="2400" i="1" dirty="0" smtClean="0"/>
          </a:p>
          <a:p>
            <a:r>
              <a:rPr lang="hr-HR" sz="2400" i="1" dirty="0" smtClean="0"/>
              <a:t>Gdje </a:t>
            </a:r>
            <a:r>
              <a:rPr lang="hr-HR" sz="2400" i="1" dirty="0"/>
              <a:t>se danas nalazi kradljivac? </a:t>
            </a:r>
            <a:endParaRPr lang="hr-HR" sz="2400" i="1" dirty="0" smtClean="0"/>
          </a:p>
          <a:p>
            <a:r>
              <a:rPr lang="hr-HR" sz="2400" i="1" dirty="0" smtClean="0"/>
              <a:t>Tko </a:t>
            </a:r>
            <a:r>
              <a:rPr lang="hr-HR" sz="2400" i="1" dirty="0"/>
              <a:t>je, zapravo, kradljivac mamina srca? </a:t>
            </a:r>
            <a:endParaRPr lang="hr-HR" sz="2400" i="1" dirty="0" smtClean="0"/>
          </a:p>
          <a:p>
            <a:r>
              <a:rPr lang="hr-HR" sz="2400" i="1" dirty="0" smtClean="0"/>
              <a:t>Misliš </a:t>
            </a:r>
            <a:r>
              <a:rPr lang="hr-HR" sz="2400" i="1" dirty="0"/>
              <a:t>li da je Tomica ljubomoran? Objasni svoj odgovor. </a:t>
            </a:r>
            <a:endParaRPr lang="hr-HR" sz="2400" i="1" dirty="0" smtClean="0"/>
          </a:p>
          <a:p>
            <a:r>
              <a:rPr lang="hr-HR" sz="2400" i="1" dirty="0" smtClean="0"/>
              <a:t>Što </a:t>
            </a:r>
            <a:r>
              <a:rPr lang="hr-HR" sz="2400" i="1" dirty="0"/>
              <a:t>policajac savjetuje Tomici? </a:t>
            </a:r>
            <a:endParaRPr lang="hr-HR" sz="2400" i="1" dirty="0" smtClean="0"/>
          </a:p>
          <a:p>
            <a:r>
              <a:rPr lang="hr-HR" sz="2400" i="1" dirty="0" smtClean="0"/>
              <a:t>Što </a:t>
            </a:r>
            <a:r>
              <a:rPr lang="hr-HR" sz="2400" i="1" dirty="0"/>
              <a:t>policajac kaže da se dogodilo s maminim srcem? </a:t>
            </a:r>
            <a:endParaRPr lang="hr-HR" sz="2400" i="1" dirty="0" smtClean="0"/>
          </a:p>
          <a:p>
            <a:r>
              <a:rPr lang="hr-HR" sz="2400" i="1" dirty="0" smtClean="0"/>
              <a:t>Je </a:t>
            </a:r>
            <a:r>
              <a:rPr lang="hr-HR" sz="2400" i="1" dirty="0"/>
              <a:t>li Tomica u pravu kad kaže da više nije potreban mami? </a:t>
            </a:r>
            <a:endParaRPr lang="hr-HR" sz="2400" i="1" dirty="0" smtClean="0"/>
          </a:p>
          <a:p>
            <a:r>
              <a:rPr lang="hr-HR" sz="2400" i="1" dirty="0" smtClean="0"/>
              <a:t>Kako </a:t>
            </a:r>
            <a:r>
              <a:rPr lang="hr-HR" sz="2400" i="1" dirty="0"/>
              <a:t>se Tomica osjeća nakon što je zagrlio mamu?</a:t>
            </a:r>
            <a:endParaRPr lang="hr-H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latin typeface="+mj-lt"/>
              </a:rPr>
              <a:t>I</a:t>
            </a:r>
            <a:r>
              <a:rPr lang="hr-HR" dirty="0" smtClean="0"/>
              <a:t>grokaz je </a:t>
            </a:r>
            <a:r>
              <a:rPr lang="hr-HR" dirty="0"/>
              <a:t>tekst napisan po ulogama i </a:t>
            </a:r>
            <a:r>
              <a:rPr lang="hr-HR" dirty="0" smtClean="0"/>
              <a:t>namijenjen</a:t>
            </a:r>
          </a:p>
          <a:p>
            <a:pPr>
              <a:buNone/>
            </a:pPr>
            <a:r>
              <a:rPr lang="hr-HR" dirty="0" smtClean="0"/>
              <a:t>je izvođenju </a:t>
            </a:r>
            <a:r>
              <a:rPr lang="hr-HR" dirty="0"/>
              <a:t>na </a:t>
            </a:r>
            <a:r>
              <a:rPr lang="hr-HR" dirty="0" smtClean="0"/>
              <a:t>pozornici. </a:t>
            </a:r>
            <a:r>
              <a:rPr lang="hr-HR" dirty="0"/>
              <a:t>S</a:t>
            </a:r>
            <a:r>
              <a:rPr lang="hr-HR" dirty="0" smtClean="0"/>
              <a:t>vaki igrokaz</a:t>
            </a:r>
          </a:p>
          <a:p>
            <a:pPr>
              <a:buNone/>
            </a:pPr>
            <a:r>
              <a:rPr lang="hr-HR" dirty="0" smtClean="0"/>
              <a:t>podijeljen je na </a:t>
            </a:r>
            <a:r>
              <a:rPr lang="hr-HR" dirty="0"/>
              <a:t>uloge. Glumac/glumica je </a:t>
            </a:r>
            <a:r>
              <a:rPr lang="hr-HR" dirty="0" smtClean="0"/>
              <a:t>osoba</a:t>
            </a:r>
          </a:p>
          <a:p>
            <a:pPr>
              <a:buNone/>
            </a:pPr>
            <a:r>
              <a:rPr lang="hr-HR" dirty="0" smtClean="0"/>
              <a:t>koja </a:t>
            </a:r>
            <a:r>
              <a:rPr lang="hr-HR" dirty="0"/>
              <a:t>glumi, to jest tumači neki lik na pozornici. </a:t>
            </a: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>
              <a:latin typeface="+mj-lt"/>
            </a:endParaRPr>
          </a:p>
        </p:txBody>
      </p:sp>
      <p:pic>
        <p:nvPicPr>
          <p:cNvPr id="4" name="Picture 3" descr="pozor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78" y="4124325"/>
            <a:ext cx="4267200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su likovi u igrokazu?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	  policajac Ante			dječak Tomica</a:t>
            </a:r>
            <a:endParaRPr lang="hr-H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8903">
            <a:off x="892776" y="2514002"/>
            <a:ext cx="2289646" cy="282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428868"/>
            <a:ext cx="2939586" cy="372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642910" y="1643050"/>
            <a:ext cx="7786742" cy="4857784"/>
          </a:xfrm>
          <a:prstGeom prst="roundRect">
            <a:avLst/>
          </a:prstGeom>
          <a:solidFill>
            <a:srgbClr val="007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Tko je ukrao mamino srce</a:t>
            </a:r>
            <a:endParaRPr lang="hr-HR" sz="3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Ksenija Grozdanić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3000" dirty="0" smtClean="0">
              <a:solidFill>
                <a:schemeClr val="bg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3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- književna vrsta: igrokaz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0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- likovi: dječak Tomica, policajac Ante</a:t>
            </a:r>
            <a:endParaRPr lang="hr-HR" sz="3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30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2786058"/>
            <a:ext cx="3900486" cy="3340105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Napiši lijepu poruku</a:t>
            </a:r>
          </a:p>
          <a:p>
            <a:pPr>
              <a:buNone/>
            </a:pPr>
            <a:r>
              <a:rPr lang="hr-HR" dirty="0" smtClean="0"/>
              <a:t>mami ili osobi koja ti</a:t>
            </a:r>
          </a:p>
          <a:p>
            <a:pPr>
              <a:buNone/>
            </a:pPr>
            <a:r>
              <a:rPr lang="hr-HR" dirty="0" smtClean="0"/>
              <a:t>je poput mame.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000504"/>
            <a:ext cx="2570564" cy="2091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222</Words>
  <Application>Microsoft Office PowerPoint</Application>
  <PresentationFormat>Prikaz na zaslonu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PowerPointova prezentacija</vt:lpstr>
      <vt:lpstr>Pročitaj igrokaz “Tko je ukrao mamino srce” u udžbeniku na 126. i 127. stranici.</vt:lpstr>
      <vt:lpstr>Je li ti se svidio igrokaz?</vt:lpstr>
      <vt:lpstr>Usmeno odgovori na pitanja:</vt:lpstr>
      <vt:lpstr>Ponovimo:</vt:lpstr>
      <vt:lpstr>Tko su likovi u igrokazu?</vt:lpstr>
      <vt:lpstr>Prepiši u bilježnicu: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Mama</dc:title>
  <dc:creator>Goran Babić</dc:creator>
  <cp:lastModifiedBy>Martina</cp:lastModifiedBy>
  <cp:revision>3</cp:revision>
  <dcterms:created xsi:type="dcterms:W3CDTF">2020-04-30T10:41:31Z</dcterms:created>
  <dcterms:modified xsi:type="dcterms:W3CDTF">2020-05-03T16:41:39Z</dcterms:modified>
</cp:coreProperties>
</file>