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14F7B83-A0DC-4CBC-BAB5-868C4781163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2F9F91E-32F8-4945-AAB7-47F5CFF5B67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3789040"/>
            <a:ext cx="140775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18 </a:t>
            </a:r>
            <a:r>
              <a:rPr kumimoji="0" lang="hr-HR" sz="3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hr-HR" sz="32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3 </a:t>
            </a:r>
            <a:r>
              <a:rPr kumimoji="0" lang="hr-HR" sz="3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</a:t>
            </a:r>
          </a:p>
        </p:txBody>
      </p:sp>
      <p:sp>
        <p:nvSpPr>
          <p:cNvPr id="3" name="TextBox 6"/>
          <p:cNvSpPr txBox="1"/>
          <p:nvPr/>
        </p:nvSpPr>
        <p:spPr>
          <a:xfrm>
            <a:off x="4628973" y="3805030"/>
            <a:ext cx="39305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6</a:t>
            </a:r>
          </a:p>
        </p:txBody>
      </p:sp>
      <p:sp>
        <p:nvSpPr>
          <p:cNvPr id="4" name="TextBox 250"/>
          <p:cNvSpPr txBox="1"/>
          <p:nvPr/>
        </p:nvSpPr>
        <p:spPr>
          <a:xfrm>
            <a:off x="3419872" y="1412776"/>
            <a:ext cx="51684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3200" b="1" kern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cs typeface="Calibri" panose="020F0502020204030204" pitchFamily="34" charset="0"/>
              </a:rPr>
              <a:t>3 ∙ </a:t>
            </a:r>
            <a:r>
              <a:rPr lang="hr-HR" sz="3200" b="1" kern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cs typeface="Calibri" panose="020F0502020204030204" pitchFamily="34" charset="0"/>
              </a:rPr>
              <a:t>6 </a:t>
            </a:r>
            <a:r>
              <a:rPr lang="hr-HR" sz="3200" b="1" kern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cs typeface="Calibri" panose="020F0502020204030204" pitchFamily="34" charset="0"/>
              </a:rPr>
              <a:t>= </a:t>
            </a:r>
            <a:r>
              <a:rPr lang="hr-HR" sz="3200" b="1" kern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cs typeface="Calibri" panose="020F0502020204030204" pitchFamily="34" charset="0"/>
              </a:rPr>
              <a:t>18</a:t>
            </a:r>
            <a:endParaRPr lang="hr-HR" sz="3200" b="1" kern="0" dirty="0">
              <a:ln w="10541" cmpd="sng">
                <a:noFill/>
                <a:prstDash val="solid"/>
              </a:ln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874298" y="889556"/>
            <a:ext cx="761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Franklin Gothic Book"/>
              </a:rPr>
              <a:t>Ponovimo nazive brojeva u množenju i dijeljenju!</a:t>
            </a:r>
            <a:endParaRPr lang="hr-HR" sz="2800" b="1" dirty="0">
              <a:solidFill>
                <a:schemeClr val="tx2">
                  <a:lumMod val="75000"/>
                </a:schemeClr>
              </a:solidFill>
              <a:latin typeface="Franklin Gothic Book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1045212" y="2188982"/>
            <a:ext cx="1872208" cy="523220"/>
          </a:xfrm>
          <a:prstGeom prst="rect">
            <a:avLst/>
          </a:prstGeom>
          <a:noFill/>
          <a:ln>
            <a:solidFill>
              <a:srgbClr val="465E9C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prvi faktor</a:t>
            </a:r>
            <a:endParaRPr kumimoji="0" lang="hr-HR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3419872" y="2570735"/>
            <a:ext cx="2302652" cy="523220"/>
          </a:xfrm>
          <a:prstGeom prst="rect">
            <a:avLst/>
          </a:prstGeom>
          <a:noFill/>
          <a:ln>
            <a:solidFill>
              <a:srgbClr val="465E9C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drugi faktor</a:t>
            </a:r>
            <a:endParaRPr kumimoji="0" lang="hr-HR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6004108" y="2141921"/>
            <a:ext cx="1872208" cy="954107"/>
          </a:xfrm>
          <a:prstGeom prst="rect">
            <a:avLst/>
          </a:prstGeom>
          <a:noFill/>
          <a:ln>
            <a:solidFill>
              <a:srgbClr val="465E9C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umnožak ili produkt</a:t>
            </a:r>
            <a:endParaRPr kumimoji="0" lang="hr-HR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5915" y="4373815"/>
            <a:ext cx="1872208" cy="523220"/>
          </a:xfrm>
          <a:prstGeom prst="rect">
            <a:avLst/>
          </a:prstGeom>
          <a:noFill/>
          <a:ln>
            <a:solidFill>
              <a:srgbClr val="465E9C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djeljenik</a:t>
            </a:r>
            <a:endParaRPr kumimoji="0" lang="hr-HR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3275856" y="5023554"/>
            <a:ext cx="1872208" cy="523220"/>
          </a:xfrm>
          <a:prstGeom prst="rect">
            <a:avLst/>
          </a:prstGeom>
          <a:noFill/>
          <a:ln>
            <a:solidFill>
              <a:srgbClr val="465E9C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djelitelj</a:t>
            </a:r>
            <a:endParaRPr kumimoji="0" lang="hr-HR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5722524" y="4509120"/>
            <a:ext cx="1872208" cy="523220"/>
          </a:xfrm>
          <a:prstGeom prst="rect">
            <a:avLst/>
          </a:prstGeom>
          <a:noFill/>
          <a:ln>
            <a:solidFill>
              <a:srgbClr val="465E9C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količnik</a:t>
            </a:r>
            <a:endParaRPr kumimoji="0" lang="hr-HR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</a:endParaRPr>
          </a:p>
        </p:txBody>
      </p:sp>
      <p:cxnSp>
        <p:nvCxnSpPr>
          <p:cNvPr id="12" name="Ravni poveznik sa strelicom 11"/>
          <p:cNvCxnSpPr>
            <a:stCxn id="4" idx="1"/>
          </p:cNvCxnSpPr>
          <p:nvPr/>
        </p:nvCxnSpPr>
        <p:spPr>
          <a:xfrm flipH="1">
            <a:off x="2339752" y="1705164"/>
            <a:ext cx="1080120" cy="436757"/>
          </a:xfrm>
          <a:prstGeom prst="straightConnector1">
            <a:avLst/>
          </a:prstGeom>
          <a:noFill/>
          <a:ln w="9525" cap="flat" cmpd="sng" algn="ctr">
            <a:solidFill>
              <a:srgbClr val="465E9C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cxnSp>
        <p:nvCxnSpPr>
          <p:cNvPr id="13" name="Ravni poveznik sa strelicom 12"/>
          <p:cNvCxnSpPr/>
          <p:nvPr/>
        </p:nvCxnSpPr>
        <p:spPr>
          <a:xfrm>
            <a:off x="5292080" y="1705164"/>
            <a:ext cx="1224136" cy="292387"/>
          </a:xfrm>
          <a:prstGeom prst="straightConnector1">
            <a:avLst/>
          </a:prstGeom>
          <a:noFill/>
          <a:ln w="9525" cap="flat" cmpd="sng" algn="ctr">
            <a:solidFill>
              <a:srgbClr val="465E9C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cxnSp>
        <p:nvCxnSpPr>
          <p:cNvPr id="14" name="Ravni poveznik sa strelicom 13"/>
          <p:cNvCxnSpPr/>
          <p:nvPr/>
        </p:nvCxnSpPr>
        <p:spPr>
          <a:xfrm>
            <a:off x="4152319" y="1965069"/>
            <a:ext cx="0" cy="527050"/>
          </a:xfrm>
          <a:prstGeom prst="straightConnector1">
            <a:avLst/>
          </a:prstGeom>
          <a:noFill/>
          <a:ln w="9525" cap="flat" cmpd="sng" algn="ctr">
            <a:solidFill>
              <a:srgbClr val="465E9C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cxnSp>
        <p:nvCxnSpPr>
          <p:cNvPr id="15" name="Ravni poveznik sa strelicom 14"/>
          <p:cNvCxnSpPr/>
          <p:nvPr/>
        </p:nvCxnSpPr>
        <p:spPr>
          <a:xfrm>
            <a:off x="5154512" y="4097418"/>
            <a:ext cx="849596" cy="276397"/>
          </a:xfrm>
          <a:prstGeom prst="straightConnector1">
            <a:avLst/>
          </a:prstGeom>
          <a:noFill/>
          <a:ln w="9525" cap="flat" cmpd="sng" algn="ctr">
            <a:solidFill>
              <a:srgbClr val="465E9C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cxnSp>
        <p:nvCxnSpPr>
          <p:cNvPr id="16" name="Ravni poveznik sa strelicom 15"/>
          <p:cNvCxnSpPr>
            <a:endCxn id="10" idx="0"/>
          </p:cNvCxnSpPr>
          <p:nvPr/>
        </p:nvCxnSpPr>
        <p:spPr>
          <a:xfrm>
            <a:off x="4211960" y="4352801"/>
            <a:ext cx="0" cy="670753"/>
          </a:xfrm>
          <a:prstGeom prst="straightConnector1">
            <a:avLst/>
          </a:prstGeom>
          <a:noFill/>
          <a:ln w="9525" cap="flat" cmpd="sng" algn="ctr">
            <a:solidFill>
              <a:srgbClr val="465E9C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cxnSp>
        <p:nvCxnSpPr>
          <p:cNvPr id="17" name="Ravni poveznik sa strelicom 16"/>
          <p:cNvCxnSpPr>
            <a:stCxn id="2" idx="1"/>
          </p:cNvCxnSpPr>
          <p:nvPr/>
        </p:nvCxnSpPr>
        <p:spPr>
          <a:xfrm flipH="1">
            <a:off x="1788004" y="4081428"/>
            <a:ext cx="1487852" cy="292387"/>
          </a:xfrm>
          <a:prstGeom prst="straightConnector1">
            <a:avLst/>
          </a:prstGeom>
          <a:noFill/>
          <a:ln w="9525" cap="flat" cmpd="sng" algn="ctr">
            <a:solidFill>
              <a:srgbClr val="465E9C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5376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971600" y="1182332"/>
            <a:ext cx="7272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r-HR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Ponovi množenje i dijeljenje brojem 6.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r-HR" sz="3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Riješi zadatke u udžbeniku na 63. stranici</a:t>
            </a:r>
            <a:r>
              <a:rPr kumimoji="0" lang="hr-HR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hr-HR" sz="3200" kern="0" dirty="0" smtClean="0">
                <a:solidFill>
                  <a:prstClr val="black"/>
                </a:solidFill>
              </a:rPr>
              <a:t>Zamoli roditelje da mi pošalju fotografiju riješenih zadataka.</a:t>
            </a:r>
            <a:endParaRPr kumimoji="0" lang="hr-HR" sz="320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01" y="3717032"/>
            <a:ext cx="2016224" cy="16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87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badač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ribadač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ibadač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</TotalTime>
  <Words>53</Words>
  <Application>Microsoft Office PowerPoint</Application>
  <PresentationFormat>Prikaz na zaslonu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Pribadača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4</cp:revision>
  <dcterms:created xsi:type="dcterms:W3CDTF">2020-05-10T08:24:04Z</dcterms:created>
  <dcterms:modified xsi:type="dcterms:W3CDTF">2020-05-10T17:16:18Z</dcterms:modified>
</cp:coreProperties>
</file>