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7A18-30D0-4A56-BE93-17FD91FAF4DA}" type="datetimeFigureOut">
              <a:rPr lang="sr-Latn-CS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150E-7C6F-41D8-9C71-880065BCF1D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7A18-30D0-4A56-BE93-17FD91FAF4DA}" type="datetimeFigureOut">
              <a:rPr lang="sr-Latn-CS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150E-7C6F-41D8-9C71-880065BCF1D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7A18-30D0-4A56-BE93-17FD91FAF4DA}" type="datetimeFigureOut">
              <a:rPr lang="sr-Latn-CS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150E-7C6F-41D8-9C71-880065BCF1D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7A18-30D0-4A56-BE93-17FD91FAF4DA}" type="datetimeFigureOut">
              <a:rPr lang="sr-Latn-CS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150E-7C6F-41D8-9C71-880065BCF1D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7A18-30D0-4A56-BE93-17FD91FAF4DA}" type="datetimeFigureOut">
              <a:rPr lang="sr-Latn-CS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150E-7C6F-41D8-9C71-880065BCF1D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7A18-30D0-4A56-BE93-17FD91FAF4DA}" type="datetimeFigureOut">
              <a:rPr lang="sr-Latn-CS" smtClean="0"/>
              <a:t>12.5.2020.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150E-7C6F-41D8-9C71-880065BCF1D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7A18-30D0-4A56-BE93-17FD91FAF4DA}" type="datetimeFigureOut">
              <a:rPr lang="sr-Latn-CS" smtClean="0"/>
              <a:t>12.5.2020.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150E-7C6F-41D8-9C71-880065BCF1D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7A18-30D0-4A56-BE93-17FD91FAF4DA}" type="datetimeFigureOut">
              <a:rPr lang="sr-Latn-CS" smtClean="0"/>
              <a:t>12.5.2020.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150E-7C6F-41D8-9C71-880065BCF1D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7A18-30D0-4A56-BE93-17FD91FAF4DA}" type="datetimeFigureOut">
              <a:rPr lang="sr-Latn-CS" smtClean="0"/>
              <a:t>12.5.2020.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150E-7C6F-41D8-9C71-880065BCF1D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7A18-30D0-4A56-BE93-17FD91FAF4DA}" type="datetimeFigureOut">
              <a:rPr lang="sr-Latn-CS" smtClean="0"/>
              <a:t>12.5.2020.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150E-7C6F-41D8-9C71-880065BCF1D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7A18-30D0-4A56-BE93-17FD91FAF4DA}" type="datetimeFigureOut">
              <a:rPr lang="sr-Latn-CS" smtClean="0"/>
              <a:t>12.5.2020.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150E-7C6F-41D8-9C71-880065BCF1D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F7A18-30D0-4A56-BE93-17FD91FAF4DA}" type="datetimeFigureOut">
              <a:rPr lang="sr-Latn-CS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7150E-7C6F-41D8-9C71-880065BCF1DA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zorn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714620"/>
            <a:ext cx="7772400" cy="1470025"/>
          </a:xfrm>
        </p:spPr>
        <p:txBody>
          <a:bodyPr/>
          <a:lstStyle/>
          <a:p>
            <a:r>
              <a:rPr lang="hr-HR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KULTURNE USTANOVE</a:t>
            </a:r>
            <a:endParaRPr lang="hr-HR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Prepiši u bilježnicu:</a:t>
            </a:r>
            <a:endParaRPr lang="hr-HR" dirty="0"/>
          </a:p>
        </p:txBody>
      </p:sp>
      <p:sp>
        <p:nvSpPr>
          <p:cNvPr id="4" name="Rounded Rectangle 3"/>
          <p:cNvSpPr/>
          <p:nvPr/>
        </p:nvSpPr>
        <p:spPr>
          <a:xfrm>
            <a:off x="428596" y="1428736"/>
            <a:ext cx="8286808" cy="4786346"/>
          </a:xfrm>
          <a:prstGeom prst="roundRect">
            <a:avLst/>
          </a:prstGeom>
          <a:solidFill>
            <a:srgbClr val="0068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dirty="0"/>
              <a:t>Kulturne </a:t>
            </a:r>
            <a:r>
              <a:rPr lang="hr-HR" sz="3000" dirty="0" smtClean="0"/>
              <a:t>ustanove</a:t>
            </a:r>
            <a:endParaRPr lang="hr-HR" sz="3000" dirty="0"/>
          </a:p>
          <a:p>
            <a:endParaRPr lang="hr-HR" sz="3000" dirty="0"/>
          </a:p>
          <a:p>
            <a:r>
              <a:rPr lang="hr-HR" sz="3000" dirty="0" smtClean="0"/>
              <a:t>-kazalište</a:t>
            </a:r>
          </a:p>
          <a:p>
            <a:pPr>
              <a:buFontTx/>
              <a:buChar char="-"/>
            </a:pPr>
            <a:r>
              <a:rPr lang="hr-HR" sz="3000" dirty="0" smtClean="0"/>
              <a:t>kino </a:t>
            </a:r>
          </a:p>
          <a:p>
            <a:pPr>
              <a:buFontTx/>
              <a:buChar char="-"/>
            </a:pPr>
            <a:r>
              <a:rPr lang="hr-HR" sz="3000" dirty="0" smtClean="0"/>
              <a:t>muzej</a:t>
            </a:r>
          </a:p>
          <a:p>
            <a:pPr>
              <a:buFontTx/>
              <a:buChar char="-"/>
            </a:pPr>
            <a:r>
              <a:rPr lang="hr-HR" sz="3000" dirty="0" smtClean="0"/>
              <a:t>galerija</a:t>
            </a:r>
          </a:p>
          <a:p>
            <a:pPr>
              <a:buFontTx/>
              <a:buChar char="-"/>
            </a:pPr>
            <a:r>
              <a:rPr lang="hr-HR" sz="3000" dirty="0" smtClean="0"/>
              <a:t>knjižnica</a:t>
            </a:r>
            <a:endParaRPr lang="hr-HR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Domaća zadaća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6821" y="1556792"/>
            <a:ext cx="4190798" cy="388302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   Riješi </a:t>
            </a:r>
            <a:r>
              <a:rPr lang="hr-HR" dirty="0" smtClean="0"/>
              <a:t>zadatke u</a:t>
            </a:r>
          </a:p>
          <a:p>
            <a:pPr>
              <a:buNone/>
            </a:pPr>
            <a:r>
              <a:rPr lang="hr-HR" dirty="0" smtClean="0"/>
              <a:t>   radnoj </a:t>
            </a:r>
            <a:r>
              <a:rPr lang="hr-HR" dirty="0" smtClean="0"/>
              <a:t>bilježnici na</a:t>
            </a:r>
          </a:p>
          <a:p>
            <a:pPr>
              <a:buNone/>
            </a:pPr>
            <a:r>
              <a:rPr lang="hr-HR" dirty="0" smtClean="0"/>
              <a:t>   81</a:t>
            </a:r>
            <a:r>
              <a:rPr lang="hr-HR" dirty="0" smtClean="0"/>
              <a:t>. i 82. stranici</a:t>
            </a:r>
            <a:r>
              <a:rPr lang="hr-HR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   Zamoli roditelje da mi pošalju fotografiju tvog uratka.</a:t>
            </a:r>
            <a:endParaRPr lang="hr-HR" dirty="0"/>
          </a:p>
        </p:txBody>
      </p:sp>
      <p:pic>
        <p:nvPicPr>
          <p:cNvPr id="4" name="Picture 3" descr="sova učitel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847648"/>
            <a:ext cx="2999192" cy="244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r-HR" sz="3000" dirty="0" smtClean="0"/>
              <a:t>Ustanove u koje odlazimo da bismo nešto novo doznali, naučili i zabavili se, zovu se </a:t>
            </a:r>
            <a:r>
              <a:rPr lang="hr-HR" sz="3000" b="1" dirty="0" smtClean="0"/>
              <a:t>kulturne ustanove</a:t>
            </a:r>
            <a:r>
              <a:rPr lang="hr-HR" sz="3000" dirty="0" smtClean="0"/>
              <a:t>.</a:t>
            </a:r>
            <a:endParaRPr lang="hr-H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To su:</a:t>
            </a:r>
          </a:p>
          <a:p>
            <a:r>
              <a:rPr lang="hr-HR" dirty="0" smtClean="0"/>
              <a:t>kazalište,</a:t>
            </a:r>
          </a:p>
          <a:p>
            <a:r>
              <a:rPr lang="hr-HR" dirty="0" smtClean="0"/>
              <a:t>kino,</a:t>
            </a:r>
          </a:p>
          <a:p>
            <a:r>
              <a:rPr lang="hr-HR" dirty="0" smtClean="0"/>
              <a:t>muzej,</a:t>
            </a:r>
          </a:p>
          <a:p>
            <a:r>
              <a:rPr lang="hr-HR" dirty="0" smtClean="0"/>
              <a:t>galerija i </a:t>
            </a:r>
          </a:p>
          <a:p>
            <a:r>
              <a:rPr lang="hr-HR" dirty="0" smtClean="0"/>
              <a:t>knjižnica.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dirty="0" smtClean="0"/>
              <a:t>Za ulazak u neke ustanove potrebno je kupiti</a:t>
            </a:r>
          </a:p>
          <a:p>
            <a:pPr>
              <a:buNone/>
            </a:pPr>
            <a:r>
              <a:rPr lang="hr-HR" b="1" dirty="0" smtClean="0"/>
              <a:t>ulaznicu.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U kulturnim ustanovama ponašamo se pristojno.</a:t>
            </a:r>
          </a:p>
          <a:p>
            <a:pPr>
              <a:buNone/>
            </a:pPr>
            <a:r>
              <a:rPr lang="hr-HR" dirty="0" smtClean="0"/>
              <a:t>Tihi smo, mirni i pažljivi. Za odlazak u kulturne</a:t>
            </a:r>
          </a:p>
          <a:p>
            <a:pPr>
              <a:buNone/>
            </a:pPr>
            <a:r>
              <a:rPr lang="hr-HR" dirty="0" smtClean="0"/>
              <a:t>ustanove trebamo se prikladno odjenuti.</a:t>
            </a:r>
            <a:endParaRPr lang="hr-H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285860"/>
            <a:ext cx="3171817" cy="212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KAZALIŠTE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14734" cy="452596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U kazalištu gledamo</a:t>
            </a:r>
          </a:p>
          <a:p>
            <a:pPr>
              <a:buNone/>
            </a:pPr>
            <a:r>
              <a:rPr lang="hr-HR" dirty="0" smtClean="0"/>
              <a:t>kazališne predstave i</a:t>
            </a:r>
          </a:p>
          <a:p>
            <a:pPr>
              <a:buNone/>
            </a:pPr>
            <a:r>
              <a:rPr lang="hr-HR" dirty="0" smtClean="0"/>
              <a:t>opere.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Prikazuju nam ih</a:t>
            </a:r>
          </a:p>
          <a:p>
            <a:pPr>
              <a:buNone/>
            </a:pPr>
            <a:r>
              <a:rPr lang="hr-HR" dirty="0" smtClean="0"/>
              <a:t>glumci, plesači i</a:t>
            </a:r>
          </a:p>
          <a:p>
            <a:pPr>
              <a:buNone/>
            </a:pPr>
            <a:r>
              <a:rPr lang="hr-HR" dirty="0" smtClean="0"/>
              <a:t>glazbenici.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kazališt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857364"/>
            <a:ext cx="4481523" cy="3579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3"/>
            <a:ext cx="8229600" cy="2214578"/>
          </a:xfrm>
        </p:spPr>
        <p:txBody>
          <a:bodyPr/>
          <a:lstStyle/>
          <a:p>
            <a:pPr>
              <a:buNone/>
            </a:pPr>
            <a:r>
              <a:rPr lang="hr-HR" b="1" dirty="0" smtClean="0"/>
              <a:t>Kazališni šaptač </a:t>
            </a:r>
            <a:r>
              <a:rPr lang="hr-HR" dirty="0" smtClean="0"/>
              <a:t>je čovjek koji u kazalištu</a:t>
            </a:r>
          </a:p>
          <a:p>
            <a:pPr>
              <a:buNone/>
            </a:pPr>
            <a:r>
              <a:rPr lang="hr-HR" dirty="0" smtClean="0"/>
              <a:t>glumcima šapće tekst ako ga zaborave. </a:t>
            </a:r>
          </a:p>
          <a:p>
            <a:pPr>
              <a:buNone/>
            </a:pPr>
            <a:r>
              <a:rPr lang="hr-HR" dirty="0" smtClean="0"/>
              <a:t>Publika ga ne vidi.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496"/>
            <a:ext cx="6324581" cy="319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KINO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U kinu gledamo filmove.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357430"/>
            <a:ext cx="5909740" cy="366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MUZEJ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U muzeju razgledavamo razne predmete i</a:t>
            </a:r>
          </a:p>
          <a:p>
            <a:pPr>
              <a:buNone/>
            </a:pPr>
            <a:r>
              <a:rPr lang="hr-HR" dirty="0" smtClean="0"/>
              <a:t>umjetnička djela.</a:t>
            </a:r>
          </a:p>
          <a:p>
            <a:pPr>
              <a:buNone/>
            </a:pPr>
            <a:r>
              <a:rPr lang="hr-HR" dirty="0" smtClean="0"/>
              <a:t>Upoznajemo kulturno i narodno stvaralaštvo.</a:t>
            </a:r>
            <a:endParaRPr lang="hr-HR" dirty="0"/>
          </a:p>
        </p:txBody>
      </p:sp>
      <p:pic>
        <p:nvPicPr>
          <p:cNvPr id="4" name="Picture 3" descr="muze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70" y="3571876"/>
            <a:ext cx="7897658" cy="2624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GALERIJA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U galeriji razgledavamo i upoznajemo</a:t>
            </a:r>
          </a:p>
          <a:p>
            <a:pPr>
              <a:buNone/>
            </a:pPr>
            <a:r>
              <a:rPr lang="hr-HR" dirty="0" smtClean="0"/>
              <a:t>umjetnička djela.</a:t>
            </a:r>
            <a:endParaRPr lang="hr-HR" dirty="0"/>
          </a:p>
        </p:txBody>
      </p:sp>
      <p:pic>
        <p:nvPicPr>
          <p:cNvPr id="4" name="Picture 3" descr="galeri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857496"/>
            <a:ext cx="7443451" cy="3590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KNJIŽNICA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U knjižnici posuđujemo knjige. Za posudbu</a:t>
            </a:r>
          </a:p>
          <a:p>
            <a:pPr>
              <a:buNone/>
            </a:pPr>
            <a:r>
              <a:rPr lang="hr-HR" dirty="0" smtClean="0"/>
              <a:t>trebamo iskaznicu. O knjigama brinu knjižničari.</a:t>
            </a:r>
            <a:endParaRPr lang="hr-HR" dirty="0"/>
          </a:p>
        </p:txBody>
      </p:sp>
      <p:pic>
        <p:nvPicPr>
          <p:cNvPr id="4" name="Picture 3" descr="knjižnic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496"/>
            <a:ext cx="8286776" cy="3798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193</Words>
  <Application>Microsoft Office PowerPoint</Application>
  <PresentationFormat>Prikaz na zaslonu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Office Theme</vt:lpstr>
      <vt:lpstr>KULTURNE USTANOVE</vt:lpstr>
      <vt:lpstr>Ustanove u koje odlazimo da bismo nešto novo doznali, naučili i zabavili se, zovu se kulturne ustanove.</vt:lpstr>
      <vt:lpstr>PowerPointova prezentacija</vt:lpstr>
      <vt:lpstr>KAZALIŠTE</vt:lpstr>
      <vt:lpstr>PowerPointova prezentacija</vt:lpstr>
      <vt:lpstr>KINO</vt:lpstr>
      <vt:lpstr>MUZEJ</vt:lpstr>
      <vt:lpstr>GALERIJA</vt:lpstr>
      <vt:lpstr>KNJIŽNICA</vt:lpstr>
      <vt:lpstr>Prepiši u bilježnicu:</vt:lpstr>
      <vt:lpstr>Domaća zadaća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KULTURNE USTANOVE</dc:title>
  <dc:creator>Goran Babić</dc:creator>
  <cp:lastModifiedBy>Martina</cp:lastModifiedBy>
  <cp:revision>3</cp:revision>
  <dcterms:created xsi:type="dcterms:W3CDTF">2020-05-06T08:15:44Z</dcterms:created>
  <dcterms:modified xsi:type="dcterms:W3CDTF">2020-05-12T19:13:22Z</dcterms:modified>
</cp:coreProperties>
</file>