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26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22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56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619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7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300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89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21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542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29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0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991C-4DFD-413E-9C42-98B6E2684A8D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601C-0315-443D-BDD2-8183D272A4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776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68300"/>
            <a:ext cx="8431213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6779"/>
            <a:ext cx="2702645" cy="269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3203848" y="6926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Ponovimo: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7394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987424" y="3654402"/>
            <a:ext cx="388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10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+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(5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– 3)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4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(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25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–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kumimoji="0" lang="hr-HR" altLang="sr-Latn-R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18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)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4130819" y="3675922"/>
            <a:ext cx="1281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1825" marR="0" lvl="0" indent="-63182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zagrade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767556" y="1762810"/>
            <a:ext cx="6637338" cy="1431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hr-HR" dirty="0">
                <a:solidFill>
                  <a:prstClr val="black"/>
                </a:solidFill>
                <a:latin typeface="Arial"/>
                <a:cs typeface="Arial" charset="0"/>
              </a:rPr>
              <a:t>REDOSLIJED RAČUNANJA: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srgbClr val="FF0000"/>
                </a:solidFill>
                <a:latin typeface="Arial"/>
                <a:cs typeface="Arial" charset="0"/>
              </a:rPr>
              <a:t>Zagrade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srgbClr val="0070C0"/>
                </a:solidFill>
                <a:latin typeface="Arial"/>
                <a:cs typeface="Arial" charset="0"/>
              </a:rPr>
              <a:t>Množenje i dijeljenje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prstClr val="black"/>
                </a:solidFill>
                <a:latin typeface="Arial"/>
                <a:cs typeface="Arial" charset="0"/>
              </a:rPr>
              <a:t>Zbrajanje i oduzimanje 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1027906" y="4353784"/>
            <a:ext cx="388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10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+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2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4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7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2950369" y="4352197"/>
            <a:ext cx="2416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cs typeface="Arial" charset="0"/>
              </a:rPr>
              <a:t>množenje i dijeljenje</a:t>
            </a:r>
            <a:endParaRPr kumimoji="0" lang="hr-HR" altLang="sr-Latn-R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1027906" y="4957034"/>
            <a:ext cx="1806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10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+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8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7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auto">
          <a:xfrm>
            <a:off x="2929731" y="4939572"/>
            <a:ext cx="4942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31825" indent="-631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1825" marR="0" lvl="0" indent="-63182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zbrajanje i oduzimanje (redom slijeva udesno) </a:t>
            </a: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1027906" y="5606322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18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7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1259632" y="6063082"/>
            <a:ext cx="2116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11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1763688" y="112474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solidFill>
                  <a:srgbClr val="C00000"/>
                </a:solidFill>
              </a:rPr>
              <a:t>Redoslijed izvođenja računskih radnji</a:t>
            </a:r>
            <a:endParaRPr lang="hr-H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3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11892" y="1700809"/>
            <a:ext cx="507490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listiću ili u bilježnici riješi zadane zadatke.</a:t>
            </a:r>
            <a:endParaRPr kumimoji="0" lang="hr-HR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hr-HR" dirty="0" smtClean="0">
                <a:solidFill>
                  <a:sysClr val="windowText" lastClr="000000"/>
                </a:solidFill>
                <a:latin typeface="Calibri"/>
              </a:rPr>
              <a:t>Zamoli </a:t>
            </a:r>
            <a:r>
              <a:rPr lang="hr-HR" dirty="0" smtClean="0">
                <a:solidFill>
                  <a:sysClr val="windowText" lastClr="000000"/>
                </a:solidFill>
                <a:latin typeface="Calibri"/>
              </a:rPr>
              <a:t>roditelje da mi pošalju fotografiju </a:t>
            </a:r>
            <a:r>
              <a:rPr lang="hr-HR" smtClean="0">
                <a:solidFill>
                  <a:sysClr val="windowText" lastClr="000000"/>
                </a:solidFill>
                <a:latin typeface="Calibri"/>
              </a:rPr>
              <a:t>riješenih </a:t>
            </a:r>
            <a:r>
              <a:rPr lang="hr-HR" smtClean="0">
                <a:solidFill>
                  <a:sysClr val="windowText" lastClr="000000"/>
                </a:solidFill>
                <a:latin typeface="Calibri"/>
              </a:rPr>
              <a:t>zadataka.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3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532" y="2852936"/>
            <a:ext cx="2856316" cy="232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</Words>
  <Application>Microsoft Office PowerPoint</Application>
  <PresentationFormat>Prikaz na zaslonu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2</cp:revision>
  <dcterms:created xsi:type="dcterms:W3CDTF">2020-05-20T19:01:42Z</dcterms:created>
  <dcterms:modified xsi:type="dcterms:W3CDTF">2020-05-20T19:14:32Z</dcterms:modified>
</cp:coreProperties>
</file>