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0" r:id="rId8"/>
    <p:sldId id="261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27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73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10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5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6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3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72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91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31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3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4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4E53-04F5-4286-AAF3-FE7BEF3D023F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49C5-28E4-40EC-A536-D699E8FDC0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7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19672" y="47667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/>
              <a:t>Voda u domu</a:t>
            </a:r>
            <a:endParaRPr lang="hr-HR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50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920" y="19392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Možemo li štedjeti vodu?</a:t>
            </a:r>
            <a:endParaRPr lang="hr-H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39" y="1196752"/>
            <a:ext cx="2047779" cy="133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02" y="803820"/>
            <a:ext cx="1813390" cy="171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39573"/>
            <a:ext cx="1290967" cy="18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71" y="2839573"/>
            <a:ext cx="1529916" cy="19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38" y="4763996"/>
            <a:ext cx="2056633" cy="20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16653"/>
            <a:ext cx="2726337" cy="20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ni poveznik 3"/>
          <p:cNvCxnSpPr/>
          <p:nvPr/>
        </p:nvCxnSpPr>
        <p:spPr>
          <a:xfrm flipH="1">
            <a:off x="1203939" y="846004"/>
            <a:ext cx="2287941" cy="1862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56" y="2897687"/>
            <a:ext cx="2280524" cy="18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71" y="5173402"/>
            <a:ext cx="1895825" cy="155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4827">
            <a:off x="949755" y="829725"/>
            <a:ext cx="23161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29" y="4815271"/>
            <a:ext cx="1984107" cy="226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56" y="2529856"/>
            <a:ext cx="23098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5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Voda je potrebna svim živim bićima:</a:t>
            </a:r>
            <a:endParaRPr lang="hr-H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2907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0903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7" y="1344069"/>
            <a:ext cx="3851920" cy="216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23528" y="380090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ljudima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76056" y="62373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životinjama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6012160" y="45811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biljkama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630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19" y="21506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Ljudi trebaju vodu za:</a:t>
            </a:r>
            <a:endParaRPr lang="hr-H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0077"/>
            <a:ext cx="17056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66443"/>
            <a:ext cx="2334052" cy="21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9383"/>
            <a:ext cx="2096132" cy="279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91816"/>
            <a:ext cx="186017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03" y="713874"/>
            <a:ext cx="4317082" cy="19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971600" y="3399383"/>
            <a:ext cx="215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piće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13129" y="6231620"/>
            <a:ext cx="233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čišćenje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4355976" y="2780928"/>
            <a:ext cx="318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zabavu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491880" y="566140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osobnu higijenu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588224" y="589223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kuhanje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290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3568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Ljudi na različite načine onečišćuju vode</a:t>
            </a:r>
            <a:endParaRPr lang="hr-H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81125"/>
            <a:ext cx="3655182" cy="1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81125"/>
            <a:ext cx="3194298" cy="21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5064"/>
            <a:ext cx="3138115" cy="226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98" y="3672596"/>
            <a:ext cx="4515966" cy="26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3568" y="692696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/>
              <a:t>Očuvanje vode dužnost je svih ljudi.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/>
              <a:t>Onečišćenjem voda štetimo svim živim bićima.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/>
              <a:t>Prisjetimo se:</a:t>
            </a:r>
          </a:p>
          <a:p>
            <a:r>
              <a:rPr lang="hr-HR" sz="2800" dirty="0" smtClean="0"/>
              <a:t>22. ožujka obilježavamo Svjetski dan voda</a:t>
            </a:r>
            <a:endParaRPr lang="hr-H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80928"/>
            <a:ext cx="5688632" cy="37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Prepiši u bilježnicu: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428596" y="1428736"/>
            <a:ext cx="8286808" cy="4786346"/>
          </a:xfrm>
          <a:prstGeom prst="roundRect">
            <a:avLst/>
          </a:prstGeom>
          <a:solidFill>
            <a:srgbClr val="0068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  <a:tabLst>
                <a:tab pos="179705" algn="l"/>
              </a:tabLst>
            </a:pPr>
            <a:r>
              <a:rPr lang="hr-HR" sz="3200" dirty="0">
                <a:solidFill>
                  <a:srgbClr val="000000"/>
                </a:solidFill>
                <a:ea typeface="Times New Roman"/>
                <a:cs typeface="Depot-Light"/>
              </a:rPr>
              <a:t>Voda u domu</a:t>
            </a:r>
            <a:endParaRPr lang="hr-HR" sz="2400" dirty="0">
              <a:solidFill>
                <a:srgbClr val="000000"/>
              </a:solidFill>
              <a:ea typeface="Times New Roman"/>
              <a:cs typeface="Depot-Light"/>
            </a:endParaRPr>
          </a:p>
          <a:p>
            <a:pPr>
              <a:spcAft>
                <a:spcPts val="0"/>
              </a:spcAft>
              <a:tabLst>
                <a:tab pos="179705" algn="l"/>
              </a:tabLst>
            </a:pPr>
            <a:r>
              <a:rPr lang="hr-HR" sz="3200" dirty="0">
                <a:solidFill>
                  <a:srgbClr val="000000"/>
                </a:solidFill>
                <a:ea typeface="Times New Roman"/>
                <a:cs typeface="Depot-Light"/>
              </a:rPr>
              <a:t> </a:t>
            </a:r>
            <a:endParaRPr lang="hr-HR" sz="2400" dirty="0">
              <a:solidFill>
                <a:srgbClr val="000000"/>
              </a:solidFill>
              <a:ea typeface="Times New Roman"/>
              <a:cs typeface="Depot-Light"/>
            </a:endParaRP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179705" algn="l"/>
              </a:tabLst>
            </a:pPr>
            <a:r>
              <a:rPr lang="hr-HR" sz="3200" dirty="0" smtClean="0">
                <a:solidFill>
                  <a:srgbClr val="000000"/>
                </a:solidFill>
                <a:ea typeface="Times New Roman"/>
                <a:cs typeface="Depot-Light"/>
              </a:rPr>
              <a:t>voda je potrebna svim živim bićima</a:t>
            </a: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179705" algn="l"/>
              </a:tabLst>
            </a:pPr>
            <a:r>
              <a:rPr lang="hr-HR" sz="3200" dirty="0" smtClean="0">
                <a:solidFill>
                  <a:srgbClr val="000000"/>
                </a:solidFill>
                <a:ea typeface="Times New Roman"/>
                <a:cs typeface="Depot-Light"/>
              </a:rPr>
              <a:t>ljudi </a:t>
            </a:r>
            <a:r>
              <a:rPr lang="hr-HR" sz="3200" dirty="0">
                <a:solidFill>
                  <a:srgbClr val="000000"/>
                </a:solidFill>
                <a:ea typeface="Times New Roman"/>
                <a:cs typeface="Depot-Light"/>
              </a:rPr>
              <a:t>vodu trebaju za piće, kuhanje, osobnu higijenu, čišćenje, </a:t>
            </a:r>
            <a:r>
              <a:rPr lang="hr-HR" sz="3200" dirty="0" err="1" smtClean="0">
                <a:solidFill>
                  <a:srgbClr val="000000"/>
                </a:solidFill>
                <a:ea typeface="Times New Roman"/>
                <a:cs typeface="Depot-Light"/>
              </a:rPr>
              <a:t>zabavu..</a:t>
            </a:r>
            <a:r>
              <a:rPr lang="hr-HR" sz="3200" dirty="0" smtClean="0">
                <a:solidFill>
                  <a:srgbClr val="000000"/>
                </a:solidFill>
                <a:ea typeface="Times New Roman"/>
                <a:cs typeface="Depot-Light"/>
              </a:rPr>
              <a:t>.</a:t>
            </a:r>
            <a:endParaRPr lang="hr-HR" sz="2400" dirty="0">
              <a:solidFill>
                <a:srgbClr val="000000"/>
              </a:solidFill>
              <a:ea typeface="Times New Roman"/>
              <a:cs typeface="Depot-Light"/>
            </a:endParaRPr>
          </a:p>
          <a:p>
            <a:r>
              <a:rPr lang="hr-HR" sz="3200" dirty="0" smtClean="0">
                <a:ea typeface="Times New Roman"/>
                <a:cs typeface="Times New Roman"/>
              </a:rPr>
              <a:t>-   vode </a:t>
            </a:r>
            <a:r>
              <a:rPr lang="hr-HR" sz="3200" dirty="0">
                <a:ea typeface="Times New Roman"/>
                <a:cs typeface="Times New Roman"/>
              </a:rPr>
              <a:t>trebamo čuvati od onečišćenja</a:t>
            </a:r>
            <a:endParaRPr kumimoji="0" lang="hr-HR" sz="3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067944" y="1085706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Riješi zadatke u radnoj bilježnici na 96. stranici.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Zamoli roditelje da mi pošalju fotografiju tvoga uratka.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908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85</Words>
  <Application>Microsoft Office PowerPoint</Application>
  <PresentationFormat>Prikaz na zaslonu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7</cp:revision>
  <dcterms:created xsi:type="dcterms:W3CDTF">2020-05-26T15:51:24Z</dcterms:created>
  <dcterms:modified xsi:type="dcterms:W3CDTF">2020-05-26T18:49:48Z</dcterms:modified>
</cp:coreProperties>
</file>