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4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462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1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08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29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620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093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02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56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48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69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021C-1159-4C2D-A7A4-82374BB8A210}" type="datetimeFigureOut">
              <a:rPr lang="hr-HR" smtClean="0"/>
              <a:t>31.5.2020.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B1C6-9883-4966-9540-43D5C13627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130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37112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2590025" y="528350"/>
            <a:ext cx="60486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Upute za rad</a:t>
            </a:r>
          </a:p>
          <a:p>
            <a:endParaRPr lang="hr-H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Pažljivo pročitaj tekst na radnom listiću.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Ako nemaš mogućnost  ispisa listića, u bilježnicu piši samo odgovore.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Nemoj zaboraviti napisati broj zadatka.</a:t>
            </a:r>
            <a:endParaRPr lang="hr-HR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u="sng" dirty="0" smtClean="0"/>
              <a:t>Trudi se pisati </a:t>
            </a:r>
            <a:r>
              <a:rPr lang="hr-HR" sz="2400" u="sng" dirty="0" smtClean="0"/>
              <a:t>uredno i odgovaraj potpunim rečenicama.</a:t>
            </a:r>
            <a:endParaRPr lang="hr-HR" sz="2400" u="sn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Zamoli roditelje da mi pošalju </a:t>
            </a:r>
            <a:r>
              <a:rPr lang="hr-HR" sz="2400" dirty="0" smtClean="0"/>
              <a:t>fotografiju tvoga uratka.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7734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2020-05-31T08:30:35Z</dcterms:created>
  <dcterms:modified xsi:type="dcterms:W3CDTF">2020-05-31T08:31:19Z</dcterms:modified>
</cp:coreProperties>
</file>