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3" r:id="rId6"/>
    <p:sldId id="260" r:id="rId7"/>
    <p:sldId id="261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BE05-4C9F-43DB-90F8-931C45D09483}" type="datetimeFigureOut">
              <a:rPr lang="sr-Latn-CS" smtClean="0"/>
              <a:pPr/>
              <a:t>14.6.2020.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959C-7FC5-4337-BBC6-116DDEFDF3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BE05-4C9F-43DB-90F8-931C45D09483}" type="datetimeFigureOut">
              <a:rPr lang="sr-Latn-CS" smtClean="0"/>
              <a:pPr/>
              <a:t>14.6.2020.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959C-7FC5-4337-BBC6-116DDEFDF3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BE05-4C9F-43DB-90F8-931C45D09483}" type="datetimeFigureOut">
              <a:rPr lang="sr-Latn-CS" smtClean="0"/>
              <a:pPr/>
              <a:t>14.6.2020.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959C-7FC5-4337-BBC6-116DDEFDF3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BE05-4C9F-43DB-90F8-931C45D09483}" type="datetimeFigureOut">
              <a:rPr lang="sr-Latn-CS" smtClean="0"/>
              <a:pPr/>
              <a:t>14.6.2020.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959C-7FC5-4337-BBC6-116DDEFDF3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BE05-4C9F-43DB-90F8-931C45D09483}" type="datetimeFigureOut">
              <a:rPr lang="sr-Latn-CS" smtClean="0"/>
              <a:pPr/>
              <a:t>14.6.2020.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959C-7FC5-4337-BBC6-116DDEFDF3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BE05-4C9F-43DB-90F8-931C45D09483}" type="datetimeFigureOut">
              <a:rPr lang="sr-Latn-CS" smtClean="0"/>
              <a:pPr/>
              <a:t>14.6.2020.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959C-7FC5-4337-BBC6-116DDEFDF3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BE05-4C9F-43DB-90F8-931C45D09483}" type="datetimeFigureOut">
              <a:rPr lang="sr-Latn-CS" smtClean="0"/>
              <a:pPr/>
              <a:t>14.6.2020.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959C-7FC5-4337-BBC6-116DDEFDF3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BE05-4C9F-43DB-90F8-931C45D09483}" type="datetimeFigureOut">
              <a:rPr lang="sr-Latn-CS" smtClean="0"/>
              <a:pPr/>
              <a:t>14.6.2020.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959C-7FC5-4337-BBC6-116DDEFDF3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BE05-4C9F-43DB-90F8-931C45D09483}" type="datetimeFigureOut">
              <a:rPr lang="sr-Latn-CS" smtClean="0"/>
              <a:pPr/>
              <a:t>14.6.2020.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959C-7FC5-4337-BBC6-116DDEFDF3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BE05-4C9F-43DB-90F8-931C45D09483}" type="datetimeFigureOut">
              <a:rPr lang="sr-Latn-CS" smtClean="0"/>
              <a:pPr/>
              <a:t>14.6.2020.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959C-7FC5-4337-BBC6-116DDEFDF3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BE05-4C9F-43DB-90F8-931C45D09483}" type="datetimeFigureOut">
              <a:rPr lang="sr-Latn-CS" smtClean="0"/>
              <a:pPr/>
              <a:t>14.6.2020.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0959C-7FC5-4337-BBC6-116DDEFDF3E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BE05-4C9F-43DB-90F8-931C45D09483}" type="datetimeFigureOut">
              <a:rPr lang="sr-Latn-CS" smtClean="0"/>
              <a:pPr/>
              <a:t>14.6.2020.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0959C-7FC5-4337-BBC6-116DDEFDF3E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4429156" cy="3143272"/>
          </a:xfrm>
        </p:spPr>
        <p:txBody>
          <a:bodyPr>
            <a:normAutofit/>
          </a:bodyPr>
          <a:lstStyle/>
          <a:p>
            <a:r>
              <a:rPr lang="hr-HR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Telefonski razgovor morske mačke i morskog psa</a:t>
            </a:r>
            <a:endParaRPr lang="hr-HR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428860" y="5786454"/>
            <a:ext cx="6400800" cy="566726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Nada Zidar - Bogadi</a:t>
            </a:r>
            <a:endParaRPr lang="hr-H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14290"/>
            <a:ext cx="3591853" cy="516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pPr lvl="0" algn="l"/>
            <a:r>
              <a:rPr lang="hr-HR" sz="3000" kern="0" dirty="0">
                <a:solidFill>
                  <a:prstClr val="black"/>
                </a:solidFill>
              </a:rPr>
              <a:t>Pročitaj </a:t>
            </a:r>
            <a:r>
              <a:rPr lang="hr-HR" sz="3000" kern="0" dirty="0" smtClean="0">
                <a:solidFill>
                  <a:prstClr val="black"/>
                </a:solidFill>
              </a:rPr>
              <a:t>igrokaz </a:t>
            </a:r>
            <a:r>
              <a:rPr lang="hr-HR" sz="3200" i="1" dirty="0" smtClean="0"/>
              <a:t>Telefonski razgovor morske mačke i morskog psa </a:t>
            </a:r>
            <a:r>
              <a:rPr lang="hr-HR" sz="3000" kern="0" dirty="0" smtClean="0">
                <a:solidFill>
                  <a:prstClr val="black"/>
                </a:solidFill>
              </a:rPr>
              <a:t>u </a:t>
            </a:r>
            <a:r>
              <a:rPr lang="hr-HR" sz="3000" kern="0" dirty="0">
                <a:solidFill>
                  <a:prstClr val="black"/>
                </a:solidFill>
              </a:rPr>
              <a:t>udžbeniku </a:t>
            </a:r>
            <a:r>
              <a:rPr lang="hr-HR" sz="3000" kern="0" dirty="0" smtClean="0">
                <a:solidFill>
                  <a:prstClr val="black"/>
                </a:solidFill>
              </a:rPr>
              <a:t>na 138. stranici</a:t>
            </a:r>
            <a:r>
              <a:rPr lang="hr-HR" sz="3000" kern="0" dirty="0">
                <a:solidFill>
                  <a:prstClr val="black"/>
                </a:solidFill>
              </a:rPr>
              <a:t>.</a:t>
            </a:r>
            <a:r>
              <a:rPr kumimoji="0" lang="hr-HR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hr-HR" sz="3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lang="hr-HR" sz="30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6094" y="1600200"/>
            <a:ext cx="48718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lvl="0">
              <a:buNone/>
              <a:defRPr/>
            </a:pPr>
            <a:r>
              <a:rPr lang="hr-HR" dirty="0" smtClean="0">
                <a:solidFill>
                  <a:sysClr val="windowText" lastClr="000000"/>
                </a:solidFill>
              </a:rPr>
              <a:t>Je li ti se svidio igrokaz?</a:t>
            </a:r>
            <a:endParaRPr lang="hr-HR" dirty="0">
              <a:solidFill>
                <a:sysClr val="windowText" lastClr="000000"/>
              </a:solidFill>
            </a:endParaRPr>
          </a:p>
          <a:p>
            <a:pPr lvl="0">
              <a:buNone/>
              <a:defRPr/>
            </a:pPr>
            <a:r>
              <a:rPr lang="hr-HR" dirty="0">
                <a:solidFill>
                  <a:sysClr val="windowText" lastClr="000000"/>
                </a:solidFill>
              </a:rPr>
              <a:t>Jesi li uočio/uočila neku nepoznatu riječ?</a:t>
            </a:r>
          </a:p>
          <a:p>
            <a:pPr lvl="0">
              <a:buNone/>
              <a:defRPr/>
            </a:pPr>
            <a:r>
              <a:rPr lang="hr-HR" dirty="0">
                <a:solidFill>
                  <a:sysClr val="windowText" lastClr="000000"/>
                </a:solidFill>
              </a:rPr>
              <a:t>Pažljivo pročitaj nepoznate riječi.</a:t>
            </a:r>
          </a:p>
          <a:p>
            <a:endParaRPr lang="hr-HR" dirty="0"/>
          </a:p>
        </p:txBody>
      </p:sp>
      <p:pic>
        <p:nvPicPr>
          <p:cNvPr id="4" name="Content Placeholder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332037"/>
            <a:ext cx="62480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Usmeno odgovori na pitanja: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i="1" dirty="0" smtClean="0"/>
              <a:t>Zašto je morska mačka nazvala morskoga psa?</a:t>
            </a:r>
            <a:endParaRPr lang="hr-HR" dirty="0" smtClean="0"/>
          </a:p>
          <a:p>
            <a:r>
              <a:rPr lang="hr-HR" i="1" dirty="0" smtClean="0"/>
              <a:t>Što se morskoj mački svidjelo u razgovoru s morskim psom? </a:t>
            </a:r>
            <a:endParaRPr lang="hr-HR" dirty="0" smtClean="0"/>
          </a:p>
          <a:p>
            <a:r>
              <a:rPr lang="hr-HR" i="1" dirty="0" smtClean="0"/>
              <a:t>Što joj se nije svidjelo? </a:t>
            </a:r>
            <a:endParaRPr lang="hr-HR" dirty="0" smtClean="0"/>
          </a:p>
          <a:p>
            <a:r>
              <a:rPr lang="hr-HR" i="1" dirty="0" smtClean="0"/>
              <a:t>Zašto se mačka ne boji razgovarati s morskim psom? </a:t>
            </a:r>
            <a:endParaRPr lang="hr-HR" dirty="0" smtClean="0"/>
          </a:p>
          <a:p>
            <a:r>
              <a:rPr lang="hr-HR" i="1" dirty="0" smtClean="0"/>
              <a:t>Što mu savjetuje? </a:t>
            </a:r>
            <a:endParaRPr lang="hr-HR" dirty="0" smtClean="0"/>
          </a:p>
          <a:p>
            <a:r>
              <a:rPr lang="hr-HR" i="1" dirty="0" smtClean="0"/>
              <a:t>Kako se osjeća morski pas nakon razgovora s morskom mačkom?</a:t>
            </a:r>
            <a:endParaRPr lang="hr-HR" dirty="0" smtClean="0"/>
          </a:p>
          <a:p>
            <a:r>
              <a:rPr lang="hr-HR" i="1" dirty="0" smtClean="0"/>
              <a:t>Protumači izreku: </a:t>
            </a:r>
            <a:r>
              <a:rPr lang="hr-HR" dirty="0" smtClean="0"/>
              <a:t>Tko je zločest, taj je sam!</a:t>
            </a:r>
            <a:r>
              <a:rPr lang="hr-HR" i="1" dirty="0" smtClean="0"/>
              <a:t> </a:t>
            </a:r>
            <a:endParaRPr lang="hr-HR" dirty="0" smtClean="0"/>
          </a:p>
          <a:p>
            <a:r>
              <a:rPr lang="hr-HR" i="1" dirty="0" smtClean="0"/>
              <a:t>S kim ti najčešće razgovaraš telefonom?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Ponovimo: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Tko su likovi u ovome igrokazu?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MORSKA MAČKA			MORSKI PAS</a:t>
            </a:r>
            <a:endParaRPr lang="hr-H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00438"/>
            <a:ext cx="1944631" cy="248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429000"/>
            <a:ext cx="2613180" cy="233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r-HR" dirty="0">
                <a:solidFill>
                  <a:sysClr val="windowText" lastClr="000000"/>
                </a:solidFill>
              </a:rPr>
              <a:t>Prepiši u bilježnicu:</a:t>
            </a:r>
            <a:br>
              <a:rPr lang="hr-HR" dirty="0">
                <a:solidFill>
                  <a:sysClr val="windowText" lastClr="000000"/>
                </a:solidFill>
              </a:rPr>
            </a:b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solidFill>
            <a:srgbClr val="25792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buNone/>
            </a:pPr>
            <a:r>
              <a:rPr lang="hr-HR" sz="2400" dirty="0" smtClean="0">
                <a:solidFill>
                  <a:schemeClr val="bg1"/>
                </a:solidFill>
              </a:rPr>
              <a:t>Telefonski razgovor morske mačke i morskog psa</a:t>
            </a:r>
          </a:p>
          <a:p>
            <a:pPr algn="r">
              <a:buNone/>
            </a:pPr>
            <a:r>
              <a:rPr lang="hr-HR" sz="2400" dirty="0" smtClean="0">
                <a:solidFill>
                  <a:schemeClr val="bg1"/>
                </a:solidFill>
              </a:rPr>
              <a:t>                                  Nada Zidar-Bogadi</a:t>
            </a:r>
          </a:p>
          <a:p>
            <a:pPr algn="r">
              <a:buNone/>
            </a:pPr>
            <a:endParaRPr lang="hr-HR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hr-HR" sz="2400" dirty="0" smtClean="0">
                <a:solidFill>
                  <a:schemeClr val="bg1"/>
                </a:solidFill>
              </a:rPr>
              <a:t>- književna vrsta: igrokaz</a:t>
            </a:r>
          </a:p>
          <a:p>
            <a:pPr>
              <a:buNone/>
            </a:pPr>
            <a:r>
              <a:rPr lang="hr-HR" sz="2400" dirty="0" smtClean="0">
                <a:solidFill>
                  <a:schemeClr val="bg1"/>
                </a:solidFill>
              </a:rPr>
              <a:t>– likovi: morski pas i morska mačka</a:t>
            </a:r>
          </a:p>
          <a:p>
            <a:pPr>
              <a:buNone/>
            </a:pPr>
            <a:r>
              <a:rPr lang="hr-HR" sz="2400" dirty="0" smtClean="0">
                <a:solidFill>
                  <a:schemeClr val="bg1"/>
                </a:solidFill>
              </a:rPr>
              <a:t> 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Domaća zadaća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438" y="1785926"/>
            <a:ext cx="4043362" cy="4340237"/>
          </a:xfrm>
        </p:spPr>
        <p:txBody>
          <a:bodyPr/>
          <a:lstStyle/>
          <a:p>
            <a:pPr>
              <a:buNone/>
              <a:defRPr/>
            </a:pPr>
            <a:r>
              <a:rPr lang="hr-HR" i="1" dirty="0" smtClean="0"/>
              <a:t>Ilustriraj igrokaz Telefonski razgovor morske mačke i morskog psa.</a:t>
            </a:r>
          </a:p>
          <a:p>
            <a:pPr lvl="0">
              <a:buNone/>
              <a:defRPr/>
            </a:pPr>
            <a:endParaRPr lang="hr-HR" i="1" dirty="0"/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sova učitel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133558"/>
            <a:ext cx="3213506" cy="261510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169</Words>
  <Application>Microsoft Office PowerPoint</Application>
  <PresentationFormat>Prikaz na zaslonu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Office Theme</vt:lpstr>
      <vt:lpstr>Telefonski razgovor morske mačke i morskog psa</vt:lpstr>
      <vt:lpstr>Pročitaj igrokaz Telefonski razgovor morske mačke i morskog psa u udžbeniku na 138. stranici. </vt:lpstr>
      <vt:lpstr>PowerPointova prezentacija</vt:lpstr>
      <vt:lpstr>Usmeno odgovori na pitanja:</vt:lpstr>
      <vt:lpstr>Ponovimo:</vt:lpstr>
      <vt:lpstr>Prepiši u bilježnicu: </vt:lpstr>
      <vt:lpstr>Domaća zadaća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Poštarska bajka</dc:title>
  <dc:creator>Goran Babić</dc:creator>
  <cp:lastModifiedBy>Martina</cp:lastModifiedBy>
  <cp:revision>4</cp:revision>
  <dcterms:created xsi:type="dcterms:W3CDTF">2020-06-07T06:00:35Z</dcterms:created>
  <dcterms:modified xsi:type="dcterms:W3CDTF">2020-06-14T09:35:29Z</dcterms:modified>
</cp:coreProperties>
</file>