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8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6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88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81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97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252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69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678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930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82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32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B8E4-3814-4387-AD31-1F763E25A926}" type="datetimeFigureOut">
              <a:rPr lang="hr-HR" smtClean="0"/>
              <a:t>13.6.2020.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38889-DFC5-4AAC-A43F-78FBC853D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08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22263"/>
            <a:ext cx="7705725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860032" y="3428206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</a:rPr>
              <a:t>Ljeto</a:t>
            </a:r>
          </a:p>
          <a:p>
            <a:r>
              <a:rPr lang="hr-HR" sz="4000" b="1" dirty="0" smtClean="0">
                <a:solidFill>
                  <a:srgbClr val="002060"/>
                </a:solidFill>
              </a:rPr>
              <a:t>- ponavljanje</a:t>
            </a:r>
            <a:endParaRPr lang="hr-H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9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635896" y="1196753"/>
            <a:ext cx="518457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   Ponovi </a:t>
            </a:r>
            <a:r>
              <a:rPr kumimoji="0" lang="hr-HR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gradivo pomoću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prezentacije i udžbenika na 86. i 87. str.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400" dirty="0" smtClean="0">
                <a:solidFill>
                  <a:sysClr val="windowText" lastClr="000000"/>
                </a:solidFill>
                <a:latin typeface="Trebuchet MS"/>
              </a:rPr>
              <a:t>    Riješi zadatke u radnoj bilježnici na110. str.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5" y="3429000"/>
            <a:ext cx="2721327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</Words>
  <Application>Microsoft Office PowerPoint</Application>
  <PresentationFormat>Prikaz na zaslonu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Tema sustava Office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</dc:creator>
  <cp:lastModifiedBy>Martina</cp:lastModifiedBy>
  <cp:revision>1</cp:revision>
  <dcterms:created xsi:type="dcterms:W3CDTF">2020-06-13T08:19:21Z</dcterms:created>
  <dcterms:modified xsi:type="dcterms:W3CDTF">2020-06-13T08:23:27Z</dcterms:modified>
</cp:coreProperties>
</file>