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D03-1C06-44DA-93CD-BEB6577514D8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0225-66E7-4E27-97E5-12F13F0D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114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D03-1C06-44DA-93CD-BEB6577514D8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0225-66E7-4E27-97E5-12F13F0D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130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D03-1C06-44DA-93CD-BEB6577514D8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0225-66E7-4E27-97E5-12F13F0D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63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D03-1C06-44DA-93CD-BEB6577514D8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0225-66E7-4E27-97E5-12F13F0D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423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D03-1C06-44DA-93CD-BEB6577514D8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0225-66E7-4E27-97E5-12F13F0D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044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D03-1C06-44DA-93CD-BEB6577514D8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0225-66E7-4E27-97E5-12F13F0D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734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D03-1C06-44DA-93CD-BEB6577514D8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0225-66E7-4E27-97E5-12F13F0D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192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D03-1C06-44DA-93CD-BEB6577514D8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0225-66E7-4E27-97E5-12F13F0D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528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D03-1C06-44DA-93CD-BEB6577514D8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0225-66E7-4E27-97E5-12F13F0D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525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D03-1C06-44DA-93CD-BEB6577514D8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0225-66E7-4E27-97E5-12F13F0D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566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D03-1C06-44DA-93CD-BEB6577514D8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0225-66E7-4E27-97E5-12F13F0D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75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A3D03-1C06-44DA-93CD-BEB6577514D8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F0225-66E7-4E27-97E5-12F13F0DC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034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79194"/>
            <a:ext cx="2640013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niOkvir 1"/>
          <p:cNvSpPr txBox="1"/>
          <p:nvPr/>
        </p:nvSpPr>
        <p:spPr>
          <a:xfrm>
            <a:off x="2834381" y="620688"/>
            <a:ext cx="576064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/>
              <a:t>Ponovi tablicu množenja i dijeljenja.</a:t>
            </a:r>
          </a:p>
          <a:p>
            <a:r>
              <a:rPr lang="hr-HR" sz="3200" dirty="0" smtClean="0"/>
              <a:t>Riješi zadatke u </a:t>
            </a:r>
            <a:r>
              <a:rPr lang="hr-HR" sz="3200" dirty="0" smtClean="0"/>
              <a:t>radnoj bilježnici  </a:t>
            </a:r>
            <a:r>
              <a:rPr lang="hr-HR" sz="3200" dirty="0" smtClean="0"/>
              <a:t>na </a:t>
            </a:r>
            <a:r>
              <a:rPr lang="hr-HR" sz="3200" dirty="0" smtClean="0"/>
              <a:t>59. i 60. </a:t>
            </a:r>
            <a:r>
              <a:rPr lang="hr-HR" sz="3200" dirty="0" smtClean="0"/>
              <a:t>str.</a:t>
            </a: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8544234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Prikaz na zaslonu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Martina</cp:lastModifiedBy>
  <cp:revision>1</cp:revision>
  <dcterms:created xsi:type="dcterms:W3CDTF">2020-06-13T06:25:29Z</dcterms:created>
  <dcterms:modified xsi:type="dcterms:W3CDTF">2020-06-13T06:29:02Z</dcterms:modified>
</cp:coreProperties>
</file>