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59" r:id="rId5"/>
    <p:sldId id="265" r:id="rId6"/>
    <p:sldId id="268" r:id="rId7"/>
    <p:sldId id="260" r:id="rId8"/>
    <p:sldId id="267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CEEF-DB4D-473F-B0B7-D14E7B8801B2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843B-A221-45C1-987E-D1EC14C900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CEEF-DB4D-473F-B0B7-D14E7B8801B2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843B-A221-45C1-987E-D1EC14C900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CEEF-DB4D-473F-B0B7-D14E7B8801B2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843B-A221-45C1-987E-D1EC14C900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CEEF-DB4D-473F-B0B7-D14E7B8801B2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843B-A221-45C1-987E-D1EC14C900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CEEF-DB4D-473F-B0B7-D14E7B8801B2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843B-A221-45C1-987E-D1EC14C900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CEEF-DB4D-473F-B0B7-D14E7B8801B2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843B-A221-45C1-987E-D1EC14C900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CEEF-DB4D-473F-B0B7-D14E7B8801B2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843B-A221-45C1-987E-D1EC14C900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CEEF-DB4D-473F-B0B7-D14E7B8801B2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843B-A221-45C1-987E-D1EC14C900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CEEF-DB4D-473F-B0B7-D14E7B8801B2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843B-A221-45C1-987E-D1EC14C900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CEEF-DB4D-473F-B0B7-D14E7B8801B2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843B-A221-45C1-987E-D1EC14C900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CEEF-DB4D-473F-B0B7-D14E7B8801B2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843B-A221-45C1-987E-D1EC14C900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6CEEF-DB4D-473F-B0B7-D14E7B8801B2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2843B-A221-45C1-987E-D1EC14C9004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5715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4000528" cy="2928958"/>
          </a:xfrm>
        </p:spPr>
        <p:txBody>
          <a:bodyPr/>
          <a:lstStyle/>
          <a:p>
            <a:pPr algn="l"/>
            <a:r>
              <a:rPr lang="hr-H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Kakav je na moru dan</a:t>
            </a:r>
            <a:endParaRPr lang="hr-HR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3071810"/>
            <a:ext cx="3629028" cy="638164"/>
          </a:xfrm>
        </p:spPr>
        <p:txBody>
          <a:bodyPr>
            <a:normAutofit/>
          </a:bodyPr>
          <a:lstStyle/>
          <a:p>
            <a:r>
              <a:rPr lang="hr-HR" dirty="0" smtClean="0"/>
              <a:t>Vera Zemunić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86040" cy="4583122"/>
          </a:xfrm>
        </p:spPr>
        <p:txBody>
          <a:bodyPr>
            <a:normAutofit/>
          </a:bodyPr>
          <a:lstStyle/>
          <a:p>
            <a:pPr algn="l"/>
            <a:r>
              <a:rPr lang="hr-HR" sz="3000" dirty="0" smtClean="0"/>
              <a:t>Pročitaj pjesmu </a:t>
            </a:r>
            <a:r>
              <a:rPr lang="hr-HR" sz="3000" i="1" dirty="0" smtClean="0"/>
              <a:t>Kakav je na moru dan </a:t>
            </a:r>
            <a:r>
              <a:rPr lang="hr-HR" sz="3000" dirty="0" smtClean="0"/>
              <a:t>u udžbeniku na 137. stranici.</a:t>
            </a:r>
            <a:endParaRPr lang="hr-HR" sz="3000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71480"/>
            <a:ext cx="503076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lvl="0">
              <a:buNone/>
              <a:defRPr/>
            </a:pPr>
            <a:r>
              <a:rPr lang="hr-HR" dirty="0">
                <a:solidFill>
                  <a:sysClr val="windowText" lastClr="000000"/>
                </a:solidFill>
              </a:rPr>
              <a:t>Je li ti se svidjela </a:t>
            </a:r>
            <a:r>
              <a:rPr lang="hr-HR" dirty="0" smtClean="0">
                <a:solidFill>
                  <a:sysClr val="windowText" lastClr="000000"/>
                </a:solidFill>
              </a:rPr>
              <a:t>pjesma?</a:t>
            </a:r>
            <a:endParaRPr lang="hr-HR" dirty="0">
              <a:solidFill>
                <a:sysClr val="windowText" lastClr="000000"/>
              </a:solidFill>
            </a:endParaRPr>
          </a:p>
          <a:p>
            <a:pPr lvl="0">
              <a:buNone/>
              <a:defRPr/>
            </a:pPr>
            <a:r>
              <a:rPr lang="hr-HR" dirty="0">
                <a:solidFill>
                  <a:sysClr val="windowText" lastClr="000000"/>
                </a:solidFill>
              </a:rPr>
              <a:t>Jesi li uočio/uočila neku nepoznatu riječ?</a:t>
            </a:r>
          </a:p>
          <a:p>
            <a:pPr lvl="0">
              <a:buNone/>
              <a:defRPr/>
            </a:pPr>
            <a:r>
              <a:rPr lang="hr-HR" dirty="0">
                <a:solidFill>
                  <a:sysClr val="windowText" lastClr="000000"/>
                </a:solidFill>
              </a:rPr>
              <a:t>Pažljivo pročitaj nepoznate riječi.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928934"/>
            <a:ext cx="5857916" cy="288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Usmeno odgovori na pitanja: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i="1" dirty="0"/>
              <a:t>Kojim je riječima pjesnikinja opisala dan na moru?</a:t>
            </a:r>
            <a:endParaRPr lang="hr-HR" dirty="0"/>
          </a:p>
          <a:p>
            <a:r>
              <a:rPr lang="hr-HR" i="1" dirty="0"/>
              <a:t>S čim je usporedila njegovu modrinu, toplinu i blagost?</a:t>
            </a:r>
            <a:endParaRPr lang="hr-HR" dirty="0"/>
          </a:p>
          <a:p>
            <a:r>
              <a:rPr lang="hr-HR" i="1" dirty="0"/>
              <a:t>Pročitaj zadnji stih. Zašto je dan na moru jako, jako slan? Odakle dolazi slanoća dana?</a:t>
            </a:r>
            <a:endParaRPr lang="hr-HR" dirty="0"/>
          </a:p>
          <a:p>
            <a:r>
              <a:rPr lang="hr-HR" i="1" dirty="0"/>
              <a:t>Koji ti se stihovi najviše sviđaju? Zašto?</a:t>
            </a:r>
            <a:r>
              <a:rPr lang="hr-H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Ponovimo: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Koliko pjesma</a:t>
            </a:r>
            <a:r>
              <a:rPr lang="hr-HR" i="1" dirty="0" smtClean="0"/>
              <a:t> </a:t>
            </a:r>
            <a:r>
              <a:rPr lang="hr-HR" dirty="0" smtClean="0"/>
              <a:t>ima kitica/strofa?</a:t>
            </a:r>
          </a:p>
          <a:p>
            <a:r>
              <a:rPr lang="hr-HR" dirty="0" smtClean="0"/>
              <a:t>Koja strofa ima najviše stihova?</a:t>
            </a:r>
          </a:p>
          <a:p>
            <a:r>
              <a:rPr lang="hr-HR" dirty="0" smtClean="0"/>
              <a:t>Koliko cijela pjesma ima stihova?</a:t>
            </a:r>
          </a:p>
          <a:p>
            <a:r>
              <a:rPr lang="hr-HR" dirty="0" smtClean="0"/>
              <a:t>Ima li u pjesmi rime?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Promotri riječi: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d</a:t>
            </a:r>
            <a:r>
              <a:rPr lang="hr-HR" dirty="0" smtClean="0">
                <a:solidFill>
                  <a:srgbClr val="FF0000"/>
                </a:solidFill>
              </a:rPr>
              <a:t>ije</a:t>
            </a:r>
            <a:r>
              <a:rPr lang="hr-HR" dirty="0" smtClean="0"/>
              <a:t>te  - d</a:t>
            </a:r>
            <a:r>
              <a:rPr lang="hr-HR" dirty="0" smtClean="0">
                <a:solidFill>
                  <a:srgbClr val="FF0000"/>
                </a:solidFill>
              </a:rPr>
              <a:t>je</a:t>
            </a:r>
            <a:r>
              <a:rPr lang="hr-HR" dirty="0" smtClean="0"/>
              <a:t>ca -  d</a:t>
            </a:r>
            <a:r>
              <a:rPr lang="hr-HR" dirty="0" smtClean="0">
                <a:solidFill>
                  <a:srgbClr val="FF0000"/>
                </a:solidFill>
              </a:rPr>
              <a:t>je</a:t>
            </a:r>
            <a:r>
              <a:rPr lang="hr-HR" dirty="0" smtClean="0"/>
              <a:t>čji</a:t>
            </a:r>
          </a:p>
          <a:p>
            <a:pPr>
              <a:buNone/>
            </a:pPr>
            <a:r>
              <a:rPr lang="hr-HR" dirty="0" smtClean="0"/>
              <a:t>v</a:t>
            </a:r>
            <a:r>
              <a:rPr lang="hr-HR" dirty="0" smtClean="0">
                <a:solidFill>
                  <a:srgbClr val="FF0000"/>
                </a:solidFill>
              </a:rPr>
              <a:t>je</a:t>
            </a:r>
            <a:r>
              <a:rPr lang="hr-HR" dirty="0" smtClean="0"/>
              <a:t>tar  - v</a:t>
            </a:r>
            <a:r>
              <a:rPr lang="hr-HR" dirty="0" smtClean="0">
                <a:solidFill>
                  <a:srgbClr val="FF0000"/>
                </a:solidFill>
              </a:rPr>
              <a:t>je</a:t>
            </a:r>
            <a:r>
              <a:rPr lang="hr-HR" dirty="0" smtClean="0"/>
              <a:t>trić  - v</a:t>
            </a:r>
            <a:r>
              <a:rPr lang="hr-HR" dirty="0" smtClean="0">
                <a:solidFill>
                  <a:srgbClr val="FF0000"/>
                </a:solidFill>
              </a:rPr>
              <a:t>je</a:t>
            </a:r>
            <a:r>
              <a:rPr lang="hr-HR" dirty="0" smtClean="0"/>
              <a:t>trovit</a:t>
            </a:r>
          </a:p>
          <a:p>
            <a:pPr>
              <a:buNone/>
            </a:pPr>
            <a:r>
              <a:rPr lang="hr-HR" dirty="0" smtClean="0"/>
              <a:t>Nastavi niz:</a:t>
            </a:r>
          </a:p>
          <a:p>
            <a:r>
              <a:rPr lang="hr-HR" dirty="0" smtClean="0"/>
              <a:t>cvijet…</a:t>
            </a:r>
          </a:p>
          <a:p>
            <a:r>
              <a:rPr lang="hr-HR" dirty="0" smtClean="0"/>
              <a:t>medvjed…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Prepiši u bilježnicu: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rgbClr val="25792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hr-HR" sz="2400" dirty="0">
                <a:solidFill>
                  <a:schemeClr val="bg1"/>
                </a:solidFill>
              </a:rPr>
              <a:t>Kakav je na </a:t>
            </a:r>
            <a:r>
              <a:rPr lang="hr-HR" sz="2400" dirty="0" smtClean="0">
                <a:solidFill>
                  <a:schemeClr val="bg1"/>
                </a:solidFill>
              </a:rPr>
              <a:t>moru dan</a:t>
            </a:r>
            <a:endParaRPr lang="hr-HR" sz="2400" dirty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hr-HR" sz="2400" dirty="0">
                <a:solidFill>
                  <a:schemeClr val="bg1"/>
                </a:solidFill>
              </a:rPr>
              <a:t>Vera </a:t>
            </a:r>
            <a:r>
              <a:rPr lang="hr-HR" sz="2400" dirty="0" smtClean="0">
                <a:solidFill>
                  <a:schemeClr val="bg1"/>
                </a:solidFill>
              </a:rPr>
              <a:t>Zemunić</a:t>
            </a:r>
          </a:p>
          <a:p>
            <a:pPr>
              <a:buNone/>
            </a:pPr>
            <a:endParaRPr lang="hr-HR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sz="2400" dirty="0" smtClean="0">
                <a:solidFill>
                  <a:schemeClr val="bg1"/>
                </a:solidFill>
              </a:rPr>
              <a:t>- književna vrsta: pjesma</a:t>
            </a:r>
            <a:endParaRPr lang="hr-HR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sz="2400" dirty="0">
                <a:solidFill>
                  <a:schemeClr val="bg1"/>
                </a:solidFill>
              </a:rPr>
              <a:t> </a:t>
            </a:r>
            <a:r>
              <a:rPr lang="hr-HR" sz="2400" u="sng" dirty="0" smtClean="0">
                <a:solidFill>
                  <a:schemeClr val="bg1"/>
                </a:solidFill>
              </a:rPr>
              <a:t>Rima </a:t>
            </a:r>
            <a:r>
              <a:rPr lang="hr-HR" sz="2400" u="sng" dirty="0">
                <a:solidFill>
                  <a:schemeClr val="bg1"/>
                </a:solidFill>
              </a:rPr>
              <a:t>u pjesmi</a:t>
            </a:r>
            <a:r>
              <a:rPr lang="hr-HR" sz="2400" dirty="0">
                <a:solidFill>
                  <a:schemeClr val="bg1"/>
                </a:solidFill>
              </a:rPr>
              <a:t>: </a:t>
            </a:r>
          </a:p>
          <a:p>
            <a:pPr>
              <a:buNone/>
            </a:pPr>
            <a:r>
              <a:rPr lang="hr-HR" sz="2400" dirty="0">
                <a:solidFill>
                  <a:schemeClr val="bg1"/>
                </a:solidFill>
              </a:rPr>
              <a:t>lan – dlan – nasmijan – razigran – radostan – san – slan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562" y="1714488"/>
            <a:ext cx="4186238" cy="4411675"/>
          </a:xfrm>
        </p:spPr>
        <p:txBody>
          <a:bodyPr/>
          <a:lstStyle/>
          <a:p>
            <a:r>
              <a:rPr lang="hr-HR" dirty="0" smtClean="0"/>
              <a:t>Napiši kakav je dan u tvome zavičaju. </a:t>
            </a:r>
            <a:endParaRPr lang="hr-HR" dirty="0"/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133558"/>
            <a:ext cx="3213506" cy="26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164</Words>
  <Application>Microsoft Office PowerPoint</Application>
  <PresentationFormat>Prikaz na zaslonu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Theme</vt:lpstr>
      <vt:lpstr>Kakav je na moru dan</vt:lpstr>
      <vt:lpstr>Pročitaj pjesmu Kakav je na moru dan u udžbeniku na 137. stranici.</vt:lpstr>
      <vt:lpstr>PowerPointova prezentacija</vt:lpstr>
      <vt:lpstr>Usmeno odgovori na pitanja: </vt:lpstr>
      <vt:lpstr>Ponovimo:</vt:lpstr>
      <vt:lpstr>Promotri riječi: </vt:lpstr>
      <vt:lpstr>Prepiši u bilježnicu:</vt:lpstr>
      <vt:lpstr>Domaća zadaća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Pritisni prstom glavu</dc:title>
  <dc:creator>Goran Babić</dc:creator>
  <cp:lastModifiedBy>Martina</cp:lastModifiedBy>
  <cp:revision>9</cp:revision>
  <dcterms:created xsi:type="dcterms:W3CDTF">2020-06-07T08:17:29Z</dcterms:created>
  <dcterms:modified xsi:type="dcterms:W3CDTF">2020-06-14T09:36:48Z</dcterms:modified>
</cp:coreProperties>
</file>